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29"/>
  </p:notesMasterIdLst>
  <p:sldIdLst>
    <p:sldId id="256" r:id="rId2"/>
    <p:sldId id="260" r:id="rId3"/>
    <p:sldId id="265" r:id="rId4"/>
    <p:sldId id="261" r:id="rId5"/>
    <p:sldId id="262" r:id="rId6"/>
    <p:sldId id="266" r:id="rId7"/>
    <p:sldId id="268" r:id="rId8"/>
    <p:sldId id="267" r:id="rId9"/>
    <p:sldId id="271" r:id="rId10"/>
    <p:sldId id="273" r:id="rId11"/>
    <p:sldId id="275" r:id="rId12"/>
    <p:sldId id="274" r:id="rId13"/>
    <p:sldId id="277" r:id="rId14"/>
    <p:sldId id="278" r:id="rId15"/>
    <p:sldId id="289" r:id="rId16"/>
    <p:sldId id="288" r:id="rId17"/>
    <p:sldId id="282" r:id="rId18"/>
    <p:sldId id="290" r:id="rId19"/>
    <p:sldId id="291" r:id="rId20"/>
    <p:sldId id="279" r:id="rId21"/>
    <p:sldId id="283" r:id="rId22"/>
    <p:sldId id="284" r:id="rId23"/>
    <p:sldId id="285" r:id="rId24"/>
    <p:sldId id="286" r:id="rId25"/>
    <p:sldId id="287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4A3C83-EE5C-4462-9891-5AC3A3874A9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7FBEAF-7CB6-4775-A14D-FBDA84C8D3AA}">
      <dgm:prSet phldrT="[Text]"/>
      <dgm:spPr/>
      <dgm:t>
        <a:bodyPr/>
        <a:lstStyle/>
        <a:p>
          <a:r>
            <a:rPr lang="en-US" b="1" dirty="0" smtClean="0"/>
            <a:t>VISI</a:t>
          </a:r>
          <a:endParaRPr lang="en-US" b="1" dirty="0"/>
        </a:p>
      </dgm:t>
    </dgm:pt>
    <dgm:pt modelId="{6A03D0FC-5516-44AC-90AC-781C6AE90C91}" type="parTrans" cxnId="{A8A71A2E-C2CD-4194-B87A-2B03CF5EAC29}">
      <dgm:prSet/>
      <dgm:spPr/>
      <dgm:t>
        <a:bodyPr/>
        <a:lstStyle/>
        <a:p>
          <a:endParaRPr lang="en-US"/>
        </a:p>
      </dgm:t>
    </dgm:pt>
    <dgm:pt modelId="{FA9E32B7-A8FA-4409-8718-51D7C63BD0D8}" type="sibTrans" cxnId="{A8A71A2E-C2CD-4194-B87A-2B03CF5EAC29}">
      <dgm:prSet/>
      <dgm:spPr/>
      <dgm:t>
        <a:bodyPr/>
        <a:lstStyle/>
        <a:p>
          <a:endParaRPr lang="en-US"/>
        </a:p>
      </dgm:t>
    </dgm:pt>
    <dgm:pt modelId="{2C2D0A77-693E-4329-96C3-E761F7D1D27F}">
      <dgm:prSet phldrT="[Text]" custT="1"/>
      <dgm:spPr/>
      <dgm:t>
        <a:bodyPr/>
        <a:lstStyle/>
        <a:p>
          <a:pPr algn="just"/>
          <a:r>
            <a:rPr lang="en-US" sz="2400" b="1" dirty="0" err="1" smtClean="0">
              <a:latin typeface="Bookman Old Style" panose="02050604050505020204" pitchFamily="18" charset="0"/>
            </a:rPr>
            <a:t>Mewujudkan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masyarakat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ilmuan</a:t>
          </a:r>
          <a:r>
            <a:rPr lang="en-US" sz="2400" b="1" dirty="0" smtClean="0">
              <a:latin typeface="Bookman Old Style" panose="02050604050505020204" pitchFamily="18" charset="0"/>
            </a:rPr>
            <a:t> yang </a:t>
          </a:r>
          <a:r>
            <a:rPr lang="en-US" sz="2400" b="1" dirty="0" err="1" smtClean="0">
              <a:latin typeface="Bookman Old Style" panose="02050604050505020204" pitchFamily="18" charset="0"/>
            </a:rPr>
            <a:t>memiliki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keunggulan</a:t>
          </a:r>
          <a:r>
            <a:rPr lang="en-US" sz="2400" b="1" dirty="0" smtClean="0">
              <a:latin typeface="Bookman Old Style" panose="02050604050505020204" pitchFamily="18" charset="0"/>
            </a:rPr>
            <a:t> moral, mental, </a:t>
          </a:r>
          <a:r>
            <a:rPr lang="en-US" sz="2400" b="1" dirty="0" err="1" smtClean="0">
              <a:latin typeface="Bookman Old Style" panose="02050604050505020204" pitchFamily="18" charset="0"/>
            </a:rPr>
            <a:t>dan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intelektual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melalui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ketersediaan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dan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sarana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pendukung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akses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berbasis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teknologi</a:t>
          </a:r>
          <a:endParaRPr lang="en-US" sz="2400" b="1" dirty="0">
            <a:latin typeface="Bookman Old Style" panose="02050604050505020204" pitchFamily="18" charset="0"/>
          </a:endParaRPr>
        </a:p>
      </dgm:t>
    </dgm:pt>
    <dgm:pt modelId="{9F40A5B3-5E12-4B83-8886-89377AEB31FE}" type="parTrans" cxnId="{893BF93B-932B-482D-88FE-DA20200F7A84}">
      <dgm:prSet/>
      <dgm:spPr/>
      <dgm:t>
        <a:bodyPr/>
        <a:lstStyle/>
        <a:p>
          <a:endParaRPr lang="en-US"/>
        </a:p>
      </dgm:t>
    </dgm:pt>
    <dgm:pt modelId="{855FAFFC-7B13-4497-AA43-C10C581E2673}" type="sibTrans" cxnId="{893BF93B-932B-482D-88FE-DA20200F7A84}">
      <dgm:prSet/>
      <dgm:spPr/>
      <dgm:t>
        <a:bodyPr/>
        <a:lstStyle/>
        <a:p>
          <a:endParaRPr lang="en-US"/>
        </a:p>
      </dgm:t>
    </dgm:pt>
    <dgm:pt modelId="{0D9E04E2-365F-467A-A362-A57066E69AD6}">
      <dgm:prSet phldrT="[Text]"/>
      <dgm:spPr/>
      <dgm:t>
        <a:bodyPr/>
        <a:lstStyle/>
        <a:p>
          <a:r>
            <a:rPr lang="en-US" b="1" dirty="0" smtClean="0"/>
            <a:t>MISI</a:t>
          </a:r>
          <a:endParaRPr lang="en-US" b="1" dirty="0"/>
        </a:p>
      </dgm:t>
    </dgm:pt>
    <dgm:pt modelId="{4AAAB9E0-3172-4E0E-B891-2E606D4F2A83}" type="parTrans" cxnId="{AB8431AE-2BB2-4584-9F99-368B5D6172FB}">
      <dgm:prSet/>
      <dgm:spPr/>
      <dgm:t>
        <a:bodyPr/>
        <a:lstStyle/>
        <a:p>
          <a:endParaRPr lang="en-US"/>
        </a:p>
      </dgm:t>
    </dgm:pt>
    <dgm:pt modelId="{396F7806-CBB7-4987-ACA2-BC554C5B6574}" type="sibTrans" cxnId="{AB8431AE-2BB2-4584-9F99-368B5D6172FB}">
      <dgm:prSet/>
      <dgm:spPr/>
      <dgm:t>
        <a:bodyPr/>
        <a:lstStyle/>
        <a:p>
          <a:endParaRPr lang="en-US"/>
        </a:p>
      </dgm:t>
    </dgm:pt>
    <dgm:pt modelId="{AA9386F1-4812-4EAE-83BC-456A921C3AA5}">
      <dgm:prSet phldrT="[Text]" custT="1"/>
      <dgm:spPr/>
      <dgm:t>
        <a:bodyPr/>
        <a:lstStyle/>
        <a:p>
          <a:pPr algn="just"/>
          <a:r>
            <a:rPr lang="en-US" sz="2400" b="1" dirty="0" err="1" smtClean="0">
              <a:latin typeface="Bookman Old Style" panose="02050604050505020204" pitchFamily="18" charset="0"/>
            </a:rPr>
            <a:t>Mengefisienkan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penggunaan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teknologi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dan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komunikasi</a:t>
          </a:r>
          <a:r>
            <a:rPr lang="en-US" sz="2400" b="1" dirty="0" smtClean="0">
              <a:latin typeface="Bookman Old Style" panose="02050604050505020204" pitchFamily="18" charset="0"/>
            </a:rPr>
            <a:t> di UPT </a:t>
          </a:r>
          <a:r>
            <a:rPr lang="en-US" sz="2400" b="1" dirty="0" err="1" smtClean="0">
              <a:latin typeface="Bookman Old Style" panose="02050604050505020204" pitchFamily="18" charset="0"/>
            </a:rPr>
            <a:t>Perpustakaan</a:t>
          </a:r>
          <a:r>
            <a:rPr lang="en-US" sz="2400" b="1" dirty="0" smtClean="0">
              <a:latin typeface="Bookman Old Style" panose="02050604050505020204" pitchFamily="18" charset="0"/>
            </a:rPr>
            <a:t> UBB</a:t>
          </a:r>
          <a:endParaRPr lang="en-US" sz="2400" b="1" dirty="0">
            <a:latin typeface="Bookman Old Style" panose="02050604050505020204" pitchFamily="18" charset="0"/>
          </a:endParaRPr>
        </a:p>
      </dgm:t>
    </dgm:pt>
    <dgm:pt modelId="{B6E4A15A-D745-406F-A6E2-060115DE9D57}" type="sibTrans" cxnId="{2D910132-1F2C-4D6E-9396-044B539CCA18}">
      <dgm:prSet/>
      <dgm:spPr/>
      <dgm:t>
        <a:bodyPr/>
        <a:lstStyle/>
        <a:p>
          <a:endParaRPr lang="en-US"/>
        </a:p>
      </dgm:t>
    </dgm:pt>
    <dgm:pt modelId="{C6C83251-0B3C-4544-BDFB-40477DD1A4D7}" type="parTrans" cxnId="{2D910132-1F2C-4D6E-9396-044B539CCA18}">
      <dgm:prSet/>
      <dgm:spPr/>
      <dgm:t>
        <a:bodyPr/>
        <a:lstStyle/>
        <a:p>
          <a:endParaRPr lang="en-US"/>
        </a:p>
      </dgm:t>
    </dgm:pt>
    <dgm:pt modelId="{1169DB71-EC1F-4B66-85AF-477032507A3E}">
      <dgm:prSet phldrT="[Text]" custT="1"/>
      <dgm:spPr/>
      <dgm:t>
        <a:bodyPr/>
        <a:lstStyle/>
        <a:p>
          <a:pPr algn="just"/>
          <a:r>
            <a:rPr lang="en-US" sz="2400" b="1" dirty="0" err="1" smtClean="0">
              <a:latin typeface="Bookman Old Style" panose="02050604050505020204" pitchFamily="18" charset="0"/>
            </a:rPr>
            <a:t>Mendukung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kurikulum</a:t>
          </a:r>
          <a:r>
            <a:rPr lang="en-US" sz="2400" b="1" dirty="0" smtClean="0">
              <a:latin typeface="Bookman Old Style" panose="02050604050505020204" pitchFamily="18" charset="0"/>
            </a:rPr>
            <a:t> UBB </a:t>
          </a:r>
          <a:r>
            <a:rPr lang="en-US" sz="2400" b="1" dirty="0" err="1" smtClean="0">
              <a:latin typeface="Bookman Old Style" panose="02050604050505020204" pitchFamily="18" charset="0"/>
            </a:rPr>
            <a:t>dengan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menyediakan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berbagai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sumber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terbaru</a:t>
          </a:r>
          <a:r>
            <a:rPr lang="en-US" sz="2400" b="1" dirty="0" smtClean="0">
              <a:latin typeface="Bookman Old Style" panose="02050604050505020204" pitchFamily="18" charset="0"/>
            </a:rPr>
            <a:t> yang </a:t>
          </a:r>
          <a:r>
            <a:rPr lang="en-US" sz="2400" b="1" dirty="0" err="1" smtClean="0">
              <a:latin typeface="Bookman Old Style" panose="02050604050505020204" pitchFamily="18" charset="0"/>
            </a:rPr>
            <a:t>berorientasi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pada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keutuhan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pemakai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dengan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memperhatikan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berbagai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segi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kualitas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dan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kuantitas</a:t>
          </a:r>
          <a:r>
            <a:rPr lang="en-US" sz="2400" b="1" dirty="0" smtClean="0">
              <a:latin typeface="Bookman Old Style" panose="02050604050505020204" pitchFamily="18" charset="0"/>
            </a:rPr>
            <a:t> agar program yang </a:t>
          </a:r>
          <a:r>
            <a:rPr lang="en-US" sz="2400" b="1" dirty="0" err="1" smtClean="0">
              <a:latin typeface="Bookman Old Style" panose="02050604050505020204" pitchFamily="18" charset="0"/>
            </a:rPr>
            <a:t>dilaksanakan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berlangsung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dengan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efektif</a:t>
          </a:r>
          <a:endParaRPr lang="en-US" sz="2400" b="1" dirty="0">
            <a:latin typeface="Bookman Old Style" panose="02050604050505020204" pitchFamily="18" charset="0"/>
          </a:endParaRPr>
        </a:p>
      </dgm:t>
    </dgm:pt>
    <dgm:pt modelId="{53C83ABC-102D-432E-905F-BC02A1DA6039}" type="sibTrans" cxnId="{83BA5DF8-1479-486F-A6F6-84924B620A6D}">
      <dgm:prSet/>
      <dgm:spPr/>
      <dgm:t>
        <a:bodyPr/>
        <a:lstStyle/>
        <a:p>
          <a:endParaRPr lang="en-US"/>
        </a:p>
      </dgm:t>
    </dgm:pt>
    <dgm:pt modelId="{F9AF77E2-6E21-4451-A906-E595D9AD0D1C}" type="parTrans" cxnId="{83BA5DF8-1479-486F-A6F6-84924B620A6D}">
      <dgm:prSet/>
      <dgm:spPr/>
      <dgm:t>
        <a:bodyPr/>
        <a:lstStyle/>
        <a:p>
          <a:endParaRPr lang="en-US"/>
        </a:p>
      </dgm:t>
    </dgm:pt>
    <dgm:pt modelId="{CDE348FB-88AA-4FC2-A855-0D2AA484613A}">
      <dgm:prSet phldrT="[Text]" custT="1"/>
      <dgm:spPr/>
      <dgm:t>
        <a:bodyPr/>
        <a:lstStyle/>
        <a:p>
          <a:pPr algn="just"/>
          <a:r>
            <a:rPr lang="en-US" sz="2400" b="1" dirty="0" err="1" smtClean="0">
              <a:latin typeface="Bookman Old Style" panose="02050604050505020204" pitchFamily="18" charset="0"/>
            </a:rPr>
            <a:t>Menyediakan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sarana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dan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prasarana</a:t>
          </a:r>
          <a:r>
            <a:rPr lang="en-US" sz="2400" b="1" dirty="0" smtClean="0">
              <a:latin typeface="Bookman Old Style" panose="02050604050505020204" pitchFamily="18" charset="0"/>
            </a:rPr>
            <a:t> yang </a:t>
          </a:r>
          <a:r>
            <a:rPr lang="en-US" sz="2400" b="1" dirty="0" err="1" smtClean="0">
              <a:latin typeface="Bookman Old Style" panose="02050604050505020204" pitchFamily="18" charset="0"/>
            </a:rPr>
            <a:t>berkualitas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untuk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akses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seluas-luasnya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serta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meningkatkan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mutu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layanan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untuk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mendukung</a:t>
          </a:r>
          <a:r>
            <a:rPr lang="en-US" sz="2400" b="1" dirty="0" smtClean="0">
              <a:latin typeface="Bookman Old Style" panose="02050604050505020204" pitchFamily="18" charset="0"/>
            </a:rPr>
            <a:t> </a:t>
          </a:r>
          <a:r>
            <a:rPr lang="en-US" sz="2400" b="1" dirty="0" err="1" smtClean="0">
              <a:latin typeface="Bookman Old Style" panose="02050604050505020204" pitchFamily="18" charset="0"/>
            </a:rPr>
            <a:t>terselenggaranya</a:t>
          </a:r>
          <a:r>
            <a:rPr lang="en-US" sz="2400" b="1" dirty="0" smtClean="0">
              <a:latin typeface="Bookman Old Style" panose="02050604050505020204" pitchFamily="18" charset="0"/>
            </a:rPr>
            <a:t> Tri Dharma </a:t>
          </a:r>
          <a:r>
            <a:rPr lang="en-US" sz="2400" b="1" dirty="0" err="1" smtClean="0">
              <a:latin typeface="Bookman Old Style" panose="02050604050505020204" pitchFamily="18" charset="0"/>
            </a:rPr>
            <a:t>Perguruan</a:t>
          </a:r>
          <a:r>
            <a:rPr lang="en-US" sz="2400" b="1" dirty="0" smtClean="0">
              <a:latin typeface="Bookman Old Style" panose="02050604050505020204" pitchFamily="18" charset="0"/>
            </a:rPr>
            <a:t> Tinggi </a:t>
          </a:r>
          <a:endParaRPr lang="en-US" sz="2400" b="1" dirty="0">
            <a:latin typeface="Bookman Old Style" panose="02050604050505020204" pitchFamily="18" charset="0"/>
          </a:endParaRPr>
        </a:p>
      </dgm:t>
    </dgm:pt>
    <dgm:pt modelId="{580BFA7B-D1BC-4935-88D9-7A44AE7371EF}" type="parTrans" cxnId="{69867B32-42C0-497D-902A-2850BB418C44}">
      <dgm:prSet/>
      <dgm:spPr/>
      <dgm:t>
        <a:bodyPr/>
        <a:lstStyle/>
        <a:p>
          <a:endParaRPr lang="en-US"/>
        </a:p>
      </dgm:t>
    </dgm:pt>
    <dgm:pt modelId="{310887A8-A549-4867-A734-1779166E1B42}" type="sibTrans" cxnId="{69867B32-42C0-497D-902A-2850BB418C44}">
      <dgm:prSet/>
      <dgm:spPr/>
      <dgm:t>
        <a:bodyPr/>
        <a:lstStyle/>
        <a:p>
          <a:endParaRPr lang="en-US"/>
        </a:p>
      </dgm:t>
    </dgm:pt>
    <dgm:pt modelId="{329E6B03-0CF5-454B-9A1E-52BD503DDA49}" type="pres">
      <dgm:prSet presAssocID="{124A3C83-EE5C-4462-9891-5AC3A3874A9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98F454-E5EC-4E4D-87D0-504899E1C898}" type="pres">
      <dgm:prSet presAssocID="{1E7FBEAF-7CB6-4775-A14D-FBDA84C8D3AA}" presName="composite" presStyleCnt="0"/>
      <dgm:spPr/>
    </dgm:pt>
    <dgm:pt modelId="{6DC2150C-11FC-4FA3-B91B-465175B3B520}" type="pres">
      <dgm:prSet presAssocID="{1E7FBEAF-7CB6-4775-A14D-FBDA84C8D3AA}" presName="parentText" presStyleLbl="alignNode1" presStyleIdx="0" presStyleCnt="2" custLinFactNeighborX="0" custLinFactNeighborY="-1669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53D7C-A444-4205-A4A4-257B1D41AE48}" type="pres">
      <dgm:prSet presAssocID="{1E7FBEAF-7CB6-4775-A14D-FBDA84C8D3AA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6B63C-B48B-47C0-B7CA-20F46414C5F6}" type="pres">
      <dgm:prSet presAssocID="{FA9E32B7-A8FA-4409-8718-51D7C63BD0D8}" presName="sp" presStyleCnt="0"/>
      <dgm:spPr/>
    </dgm:pt>
    <dgm:pt modelId="{B6867D7D-DF15-4381-B67C-38C9D07B6264}" type="pres">
      <dgm:prSet presAssocID="{0D9E04E2-365F-467A-A362-A57066E69AD6}" presName="composite" presStyleCnt="0"/>
      <dgm:spPr/>
    </dgm:pt>
    <dgm:pt modelId="{34C1F9DD-2596-4657-AFF1-14AD6E7C1EE4}" type="pres">
      <dgm:prSet presAssocID="{0D9E04E2-365F-467A-A362-A57066E69AD6}" presName="parentText" presStyleLbl="alignNode1" presStyleIdx="1" presStyleCnt="2" custLinFactNeighborX="-23028" custLinFactNeighborY="-2431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FA8CE-AEDC-4BD3-87CD-8B96DDD8D2B1}" type="pres">
      <dgm:prSet presAssocID="{0D9E04E2-365F-467A-A362-A57066E69AD6}" presName="descendantText" presStyleLbl="alignAcc1" presStyleIdx="1" presStyleCnt="2" custScaleY="2426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A71A2E-C2CD-4194-B87A-2B03CF5EAC29}" srcId="{124A3C83-EE5C-4462-9891-5AC3A3874A96}" destId="{1E7FBEAF-7CB6-4775-A14D-FBDA84C8D3AA}" srcOrd="0" destOrd="0" parTransId="{6A03D0FC-5516-44AC-90AC-781C6AE90C91}" sibTransId="{FA9E32B7-A8FA-4409-8718-51D7C63BD0D8}"/>
    <dgm:cxn modelId="{5B03C9E0-9B1F-4282-B85F-955C583FF3F9}" type="presOf" srcId="{0D9E04E2-365F-467A-A362-A57066E69AD6}" destId="{34C1F9DD-2596-4657-AFF1-14AD6E7C1EE4}" srcOrd="0" destOrd="0" presId="urn:microsoft.com/office/officeart/2005/8/layout/chevron2"/>
    <dgm:cxn modelId="{AB8431AE-2BB2-4584-9F99-368B5D6172FB}" srcId="{124A3C83-EE5C-4462-9891-5AC3A3874A96}" destId="{0D9E04E2-365F-467A-A362-A57066E69AD6}" srcOrd="1" destOrd="0" parTransId="{4AAAB9E0-3172-4E0E-B891-2E606D4F2A83}" sibTransId="{396F7806-CBB7-4987-ACA2-BC554C5B6574}"/>
    <dgm:cxn modelId="{2D910132-1F2C-4D6E-9396-044B539CCA18}" srcId="{0D9E04E2-365F-467A-A362-A57066E69AD6}" destId="{AA9386F1-4812-4EAE-83BC-456A921C3AA5}" srcOrd="1" destOrd="0" parTransId="{C6C83251-0B3C-4544-BDFB-40477DD1A4D7}" sibTransId="{B6E4A15A-D745-406F-A6E2-060115DE9D57}"/>
    <dgm:cxn modelId="{23F45962-15AF-4579-AB30-FC86F55EBA91}" type="presOf" srcId="{1E7FBEAF-7CB6-4775-A14D-FBDA84C8D3AA}" destId="{6DC2150C-11FC-4FA3-B91B-465175B3B520}" srcOrd="0" destOrd="0" presId="urn:microsoft.com/office/officeart/2005/8/layout/chevron2"/>
    <dgm:cxn modelId="{C3A0A63F-9F3F-40DF-979D-7A9883C3A223}" type="presOf" srcId="{2C2D0A77-693E-4329-96C3-E761F7D1D27F}" destId="{19753D7C-A444-4205-A4A4-257B1D41AE48}" srcOrd="0" destOrd="0" presId="urn:microsoft.com/office/officeart/2005/8/layout/chevron2"/>
    <dgm:cxn modelId="{83BA5DF8-1479-486F-A6F6-84924B620A6D}" srcId="{0D9E04E2-365F-467A-A362-A57066E69AD6}" destId="{1169DB71-EC1F-4B66-85AF-477032507A3E}" srcOrd="0" destOrd="0" parTransId="{F9AF77E2-6E21-4451-A906-E595D9AD0D1C}" sibTransId="{53C83ABC-102D-432E-905F-BC02A1DA6039}"/>
    <dgm:cxn modelId="{69867B32-42C0-497D-902A-2850BB418C44}" srcId="{0D9E04E2-365F-467A-A362-A57066E69AD6}" destId="{CDE348FB-88AA-4FC2-A855-0D2AA484613A}" srcOrd="2" destOrd="0" parTransId="{580BFA7B-D1BC-4935-88D9-7A44AE7371EF}" sibTransId="{310887A8-A549-4867-A734-1779166E1B42}"/>
    <dgm:cxn modelId="{F0C77A08-348E-4B5C-8878-E19E2D6BD1A6}" type="presOf" srcId="{AA9386F1-4812-4EAE-83BC-456A921C3AA5}" destId="{3CAFA8CE-AEDC-4BD3-87CD-8B96DDD8D2B1}" srcOrd="0" destOrd="1" presId="urn:microsoft.com/office/officeart/2005/8/layout/chevron2"/>
    <dgm:cxn modelId="{94DFC619-735B-41FC-B174-B3C38ABCE3B7}" type="presOf" srcId="{CDE348FB-88AA-4FC2-A855-0D2AA484613A}" destId="{3CAFA8CE-AEDC-4BD3-87CD-8B96DDD8D2B1}" srcOrd="0" destOrd="2" presId="urn:microsoft.com/office/officeart/2005/8/layout/chevron2"/>
    <dgm:cxn modelId="{7AB9A21A-2CD4-475B-B489-031E532E793B}" type="presOf" srcId="{1169DB71-EC1F-4B66-85AF-477032507A3E}" destId="{3CAFA8CE-AEDC-4BD3-87CD-8B96DDD8D2B1}" srcOrd="0" destOrd="0" presId="urn:microsoft.com/office/officeart/2005/8/layout/chevron2"/>
    <dgm:cxn modelId="{97C776CF-2E51-4D0B-A34C-51F8F46C3C2B}" type="presOf" srcId="{124A3C83-EE5C-4462-9891-5AC3A3874A96}" destId="{329E6B03-0CF5-454B-9A1E-52BD503DDA49}" srcOrd="0" destOrd="0" presId="urn:microsoft.com/office/officeart/2005/8/layout/chevron2"/>
    <dgm:cxn modelId="{893BF93B-932B-482D-88FE-DA20200F7A84}" srcId="{1E7FBEAF-7CB6-4775-A14D-FBDA84C8D3AA}" destId="{2C2D0A77-693E-4329-96C3-E761F7D1D27F}" srcOrd="0" destOrd="0" parTransId="{9F40A5B3-5E12-4B83-8886-89377AEB31FE}" sibTransId="{855FAFFC-7B13-4497-AA43-C10C581E2673}"/>
    <dgm:cxn modelId="{629537D7-56E8-44F0-A4F4-ACACBFC3FF4F}" type="presParOf" srcId="{329E6B03-0CF5-454B-9A1E-52BD503DDA49}" destId="{4898F454-E5EC-4E4D-87D0-504899E1C898}" srcOrd="0" destOrd="0" presId="urn:microsoft.com/office/officeart/2005/8/layout/chevron2"/>
    <dgm:cxn modelId="{7843DA69-BEC8-4C97-8EB0-127A5504DBA6}" type="presParOf" srcId="{4898F454-E5EC-4E4D-87D0-504899E1C898}" destId="{6DC2150C-11FC-4FA3-B91B-465175B3B520}" srcOrd="0" destOrd="0" presId="urn:microsoft.com/office/officeart/2005/8/layout/chevron2"/>
    <dgm:cxn modelId="{FE0EB19F-08C2-42CF-B739-E4781028AA79}" type="presParOf" srcId="{4898F454-E5EC-4E4D-87D0-504899E1C898}" destId="{19753D7C-A444-4205-A4A4-257B1D41AE48}" srcOrd="1" destOrd="0" presId="urn:microsoft.com/office/officeart/2005/8/layout/chevron2"/>
    <dgm:cxn modelId="{746F6081-05BE-4220-8E0B-85A267D8E6DE}" type="presParOf" srcId="{329E6B03-0CF5-454B-9A1E-52BD503DDA49}" destId="{D386B63C-B48B-47C0-B7CA-20F46414C5F6}" srcOrd="1" destOrd="0" presId="urn:microsoft.com/office/officeart/2005/8/layout/chevron2"/>
    <dgm:cxn modelId="{24528D4E-EFCA-4ACA-BA75-6DA524FF1A2B}" type="presParOf" srcId="{329E6B03-0CF5-454B-9A1E-52BD503DDA49}" destId="{B6867D7D-DF15-4381-B67C-38C9D07B6264}" srcOrd="2" destOrd="0" presId="urn:microsoft.com/office/officeart/2005/8/layout/chevron2"/>
    <dgm:cxn modelId="{FEE1DF6B-CD79-41E8-A788-27BF95140E6E}" type="presParOf" srcId="{B6867D7D-DF15-4381-B67C-38C9D07B6264}" destId="{34C1F9DD-2596-4657-AFF1-14AD6E7C1EE4}" srcOrd="0" destOrd="0" presId="urn:microsoft.com/office/officeart/2005/8/layout/chevron2"/>
    <dgm:cxn modelId="{53C7CA2B-55C3-47F1-9163-1569420176F1}" type="presParOf" srcId="{B6867D7D-DF15-4381-B67C-38C9D07B6264}" destId="{3CAFA8CE-AEDC-4BD3-87CD-8B96DDD8D2B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5EE5C0-2840-4AE1-BDD5-EE5C9730A937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488E82-2EBF-41CF-8ACF-4059E2B4769D}">
      <dgm:prSet phldrT="[Text]"/>
      <dgm:spPr/>
      <dgm:t>
        <a:bodyPr/>
        <a:lstStyle/>
        <a:p>
          <a:r>
            <a:rPr lang="en-US" dirty="0" smtClean="0"/>
            <a:t>SENIN s/d KAMIS</a:t>
          </a:r>
          <a:endParaRPr lang="en-US" dirty="0"/>
        </a:p>
      </dgm:t>
    </dgm:pt>
    <dgm:pt modelId="{D9F1CDA5-1D48-45C3-8510-CA2B2CF7EDE1}" type="parTrans" cxnId="{DF60C6A6-B6F0-48F4-8400-B23A272F51F0}">
      <dgm:prSet/>
      <dgm:spPr/>
      <dgm:t>
        <a:bodyPr/>
        <a:lstStyle/>
        <a:p>
          <a:endParaRPr lang="en-US"/>
        </a:p>
      </dgm:t>
    </dgm:pt>
    <dgm:pt modelId="{3BEBA7D0-2321-4DCC-97FE-45C8FCCC45DA}" type="sibTrans" cxnId="{DF60C6A6-B6F0-48F4-8400-B23A272F51F0}">
      <dgm:prSet/>
      <dgm:spPr/>
      <dgm:t>
        <a:bodyPr/>
        <a:lstStyle/>
        <a:p>
          <a:endParaRPr lang="en-US"/>
        </a:p>
      </dgm:t>
    </dgm:pt>
    <dgm:pt modelId="{064E1B6E-27F2-4D8D-A4AF-D69B8891A007}">
      <dgm:prSet phldrT="[Text]" custT="1"/>
      <dgm:spPr/>
      <dgm:t>
        <a:bodyPr/>
        <a:lstStyle/>
        <a:p>
          <a:pPr algn="l"/>
          <a:r>
            <a:rPr lang="en-US" sz="3600" dirty="0" smtClean="0"/>
            <a:t>08.00 WIB – 16.00 WIB</a:t>
          </a:r>
          <a:endParaRPr lang="en-US" sz="3600" dirty="0"/>
        </a:p>
      </dgm:t>
    </dgm:pt>
    <dgm:pt modelId="{5361F5FC-8A25-460A-ADAA-0B97D3C4A963}" type="parTrans" cxnId="{06F24FBF-28DF-4FF1-9783-687C95784A7C}">
      <dgm:prSet/>
      <dgm:spPr/>
      <dgm:t>
        <a:bodyPr/>
        <a:lstStyle/>
        <a:p>
          <a:endParaRPr lang="en-US"/>
        </a:p>
      </dgm:t>
    </dgm:pt>
    <dgm:pt modelId="{E6C29695-78FC-47CA-ACEA-F29C07BAEDA6}" type="sibTrans" cxnId="{06F24FBF-28DF-4FF1-9783-687C95784A7C}">
      <dgm:prSet/>
      <dgm:spPr/>
      <dgm:t>
        <a:bodyPr/>
        <a:lstStyle/>
        <a:p>
          <a:endParaRPr lang="en-US"/>
        </a:p>
      </dgm:t>
    </dgm:pt>
    <dgm:pt modelId="{95221263-8E2B-45C1-BFA3-6CDAD1774AD6}">
      <dgm:prSet phldrT="[Text]"/>
      <dgm:spPr/>
      <dgm:t>
        <a:bodyPr/>
        <a:lstStyle/>
        <a:p>
          <a:r>
            <a:rPr lang="en-US" dirty="0" smtClean="0"/>
            <a:t>JUM’AT</a:t>
          </a:r>
          <a:endParaRPr lang="en-US" dirty="0"/>
        </a:p>
      </dgm:t>
    </dgm:pt>
    <dgm:pt modelId="{B4FB4221-2825-4802-ADAA-C7A6B0578896}" type="parTrans" cxnId="{747C18BA-E4D3-44C6-93DA-3CC50B5DB816}">
      <dgm:prSet/>
      <dgm:spPr/>
      <dgm:t>
        <a:bodyPr/>
        <a:lstStyle/>
        <a:p>
          <a:endParaRPr lang="en-US"/>
        </a:p>
      </dgm:t>
    </dgm:pt>
    <dgm:pt modelId="{8565B779-BECC-4BAF-81AC-7A43E7D87DCE}" type="sibTrans" cxnId="{747C18BA-E4D3-44C6-93DA-3CC50B5DB816}">
      <dgm:prSet/>
      <dgm:spPr/>
      <dgm:t>
        <a:bodyPr/>
        <a:lstStyle/>
        <a:p>
          <a:endParaRPr lang="en-US"/>
        </a:p>
      </dgm:t>
    </dgm:pt>
    <dgm:pt modelId="{2A8C0589-18B2-4B06-80CB-7AB8949A12E1}">
      <dgm:prSet phldrT="[Text]" custT="1"/>
      <dgm:spPr/>
      <dgm:t>
        <a:bodyPr/>
        <a:lstStyle/>
        <a:p>
          <a:r>
            <a:rPr lang="en-US" sz="3600" dirty="0" smtClean="0"/>
            <a:t>08.00 WIB – 11.00 WIB</a:t>
          </a:r>
          <a:endParaRPr lang="en-US" sz="3600" dirty="0"/>
        </a:p>
      </dgm:t>
    </dgm:pt>
    <dgm:pt modelId="{584BFCCB-0AA6-4197-85C1-431065029773}" type="parTrans" cxnId="{55353CCE-E0C6-4FF9-8085-D15062A1BC33}">
      <dgm:prSet/>
      <dgm:spPr/>
      <dgm:t>
        <a:bodyPr/>
        <a:lstStyle/>
        <a:p>
          <a:endParaRPr lang="en-US"/>
        </a:p>
      </dgm:t>
    </dgm:pt>
    <dgm:pt modelId="{BC38C02D-E0BB-47E9-A91C-136A9900C377}" type="sibTrans" cxnId="{55353CCE-E0C6-4FF9-8085-D15062A1BC33}">
      <dgm:prSet/>
      <dgm:spPr/>
      <dgm:t>
        <a:bodyPr/>
        <a:lstStyle/>
        <a:p>
          <a:endParaRPr lang="en-US"/>
        </a:p>
      </dgm:t>
    </dgm:pt>
    <dgm:pt modelId="{D3BA72C2-C22E-4AF6-AC63-4503E1D126D3}">
      <dgm:prSet phldrT="[Text]" custT="1"/>
      <dgm:spPr/>
      <dgm:t>
        <a:bodyPr/>
        <a:lstStyle/>
        <a:p>
          <a:r>
            <a:rPr lang="en-US" sz="2800" dirty="0" smtClean="0"/>
            <a:t>11.00 WIB -13.00 WIB (ISTIRAHAT)</a:t>
          </a:r>
          <a:endParaRPr lang="en-US" sz="2800" dirty="0"/>
        </a:p>
      </dgm:t>
    </dgm:pt>
    <dgm:pt modelId="{2398F89F-2436-494E-9253-439F789AE954}" type="parTrans" cxnId="{24F73BE9-CFAB-4E3B-9B08-8E47FE8A216F}">
      <dgm:prSet/>
      <dgm:spPr/>
      <dgm:t>
        <a:bodyPr/>
        <a:lstStyle/>
        <a:p>
          <a:endParaRPr lang="en-US"/>
        </a:p>
      </dgm:t>
    </dgm:pt>
    <dgm:pt modelId="{3EBF0949-6C26-44D7-951C-EDAA0BE4CBA7}" type="sibTrans" cxnId="{24F73BE9-CFAB-4E3B-9B08-8E47FE8A216F}">
      <dgm:prSet/>
      <dgm:spPr/>
      <dgm:t>
        <a:bodyPr/>
        <a:lstStyle/>
        <a:p>
          <a:endParaRPr lang="en-US"/>
        </a:p>
      </dgm:t>
    </dgm:pt>
    <dgm:pt modelId="{E5A34763-600D-4FBE-8894-5AC7B8BEC96B}">
      <dgm:prSet phldrT="[Text]" custT="1"/>
      <dgm:spPr/>
      <dgm:t>
        <a:bodyPr/>
        <a:lstStyle/>
        <a:p>
          <a:r>
            <a:rPr lang="en-US" sz="3600" dirty="0" smtClean="0"/>
            <a:t>13.00 WIB – 16.30 WIB</a:t>
          </a:r>
          <a:endParaRPr lang="en-US" sz="3600" dirty="0"/>
        </a:p>
      </dgm:t>
    </dgm:pt>
    <dgm:pt modelId="{79F4250D-95D1-414F-9577-778CCC2E14B9}" type="parTrans" cxnId="{80312C8C-363C-497C-A51F-5D467D335B8F}">
      <dgm:prSet/>
      <dgm:spPr/>
      <dgm:t>
        <a:bodyPr/>
        <a:lstStyle/>
        <a:p>
          <a:endParaRPr lang="en-US"/>
        </a:p>
      </dgm:t>
    </dgm:pt>
    <dgm:pt modelId="{43FCC0EE-97AB-459B-BCD5-B66D92A3B8D7}" type="sibTrans" cxnId="{80312C8C-363C-497C-A51F-5D467D335B8F}">
      <dgm:prSet/>
      <dgm:spPr/>
      <dgm:t>
        <a:bodyPr/>
        <a:lstStyle/>
        <a:p>
          <a:endParaRPr lang="en-US"/>
        </a:p>
      </dgm:t>
    </dgm:pt>
    <dgm:pt modelId="{B9146C4B-CBCC-42B6-AAAB-70FB66466FB7}" type="pres">
      <dgm:prSet presAssocID="{215EE5C0-2840-4AE1-BDD5-EE5C9730A937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2634CD9-8364-4E18-8499-3AB76E310356}" type="pres">
      <dgm:prSet presAssocID="{9B488E82-2EBF-41CF-8ACF-4059E2B4769D}" presName="linNode" presStyleCnt="0"/>
      <dgm:spPr/>
    </dgm:pt>
    <dgm:pt modelId="{58C7B90D-D0FB-4E2E-AC09-0E6BEAB686C1}" type="pres">
      <dgm:prSet presAssocID="{9B488E82-2EBF-41CF-8ACF-4059E2B4769D}" presName="parentShp" presStyleLbl="node1" presStyleIdx="0" presStyleCnt="2" custScaleX="71913" custScaleY="44286" custLinFactNeighborX="-12902" custLinFactNeighborY="-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6FB7F-81F9-4127-A188-4F92AC5C4638}" type="pres">
      <dgm:prSet presAssocID="{9B488E82-2EBF-41CF-8ACF-4059E2B4769D}" presName="childShp" presStyleLbl="bgAccFollowNode1" presStyleIdx="0" presStyleCnt="2" custScaleX="113749" custScaleY="55106" custLinFactNeighborX="-2619" custLinFactNeighborY="-29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E29660-C0C5-4FFD-A6E3-768D6773F0EE}" type="pres">
      <dgm:prSet presAssocID="{3BEBA7D0-2321-4DCC-97FE-45C8FCCC45DA}" presName="spacing" presStyleCnt="0"/>
      <dgm:spPr/>
    </dgm:pt>
    <dgm:pt modelId="{7A4EE54B-B266-45AB-9560-3E0D8B2CE34E}" type="pres">
      <dgm:prSet presAssocID="{95221263-8E2B-45C1-BFA3-6CDAD1774AD6}" presName="linNode" presStyleCnt="0"/>
      <dgm:spPr/>
    </dgm:pt>
    <dgm:pt modelId="{14E68709-E1A5-4542-8486-9D5365F4AEB6}" type="pres">
      <dgm:prSet presAssocID="{95221263-8E2B-45C1-BFA3-6CDAD1774AD6}" presName="parentShp" presStyleLbl="node1" presStyleIdx="1" presStyleCnt="2" custScaleX="75522" custScaleY="51811" custLinFactNeighborX="-10201" custLinFactNeighborY="-10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3005D-4676-4048-ADB1-4714C1CF0F05}" type="pres">
      <dgm:prSet presAssocID="{95221263-8E2B-45C1-BFA3-6CDAD1774AD6}" presName="childShp" presStyleLbl="bgAccFollowNode1" presStyleIdx="1" presStyleCnt="2" custScaleX="113554" custScaleY="66194" custLinFactNeighborX="-3289" custLinFactNeighborY="-13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3ECA67-E0FE-472E-A457-DDFDAD651F57}" type="presOf" srcId="{95221263-8E2B-45C1-BFA3-6CDAD1774AD6}" destId="{14E68709-E1A5-4542-8486-9D5365F4AEB6}" srcOrd="0" destOrd="0" presId="urn:microsoft.com/office/officeart/2005/8/layout/vList6"/>
    <dgm:cxn modelId="{DF60C6A6-B6F0-48F4-8400-B23A272F51F0}" srcId="{215EE5C0-2840-4AE1-BDD5-EE5C9730A937}" destId="{9B488E82-2EBF-41CF-8ACF-4059E2B4769D}" srcOrd="0" destOrd="0" parTransId="{D9F1CDA5-1D48-45C3-8510-CA2B2CF7EDE1}" sibTransId="{3BEBA7D0-2321-4DCC-97FE-45C8FCCC45DA}"/>
    <dgm:cxn modelId="{55353CCE-E0C6-4FF9-8085-D15062A1BC33}" srcId="{95221263-8E2B-45C1-BFA3-6CDAD1774AD6}" destId="{2A8C0589-18B2-4B06-80CB-7AB8949A12E1}" srcOrd="0" destOrd="0" parTransId="{584BFCCB-0AA6-4197-85C1-431065029773}" sibTransId="{BC38C02D-E0BB-47E9-A91C-136A9900C377}"/>
    <dgm:cxn modelId="{747C18BA-E4D3-44C6-93DA-3CC50B5DB816}" srcId="{215EE5C0-2840-4AE1-BDD5-EE5C9730A937}" destId="{95221263-8E2B-45C1-BFA3-6CDAD1774AD6}" srcOrd="1" destOrd="0" parTransId="{B4FB4221-2825-4802-ADAA-C7A6B0578896}" sibTransId="{8565B779-BECC-4BAF-81AC-7A43E7D87DCE}"/>
    <dgm:cxn modelId="{06F24FBF-28DF-4FF1-9783-687C95784A7C}" srcId="{9B488E82-2EBF-41CF-8ACF-4059E2B4769D}" destId="{064E1B6E-27F2-4D8D-A4AF-D69B8891A007}" srcOrd="0" destOrd="0" parTransId="{5361F5FC-8A25-460A-ADAA-0B97D3C4A963}" sibTransId="{E6C29695-78FC-47CA-ACEA-F29C07BAEDA6}"/>
    <dgm:cxn modelId="{B4BAC922-BB0D-486C-ABBC-9D074BE65873}" type="presOf" srcId="{064E1B6E-27F2-4D8D-A4AF-D69B8891A007}" destId="{98E6FB7F-81F9-4127-A188-4F92AC5C4638}" srcOrd="0" destOrd="0" presId="urn:microsoft.com/office/officeart/2005/8/layout/vList6"/>
    <dgm:cxn modelId="{AF71EB37-FAFE-43FB-BDEB-FF1412FCAA76}" type="presOf" srcId="{215EE5C0-2840-4AE1-BDD5-EE5C9730A937}" destId="{B9146C4B-CBCC-42B6-AAAB-70FB66466FB7}" srcOrd="0" destOrd="0" presId="urn:microsoft.com/office/officeart/2005/8/layout/vList6"/>
    <dgm:cxn modelId="{E5BBE204-5C71-4847-B36E-6E4BED3C458C}" type="presOf" srcId="{9B488E82-2EBF-41CF-8ACF-4059E2B4769D}" destId="{58C7B90D-D0FB-4E2E-AC09-0E6BEAB686C1}" srcOrd="0" destOrd="0" presId="urn:microsoft.com/office/officeart/2005/8/layout/vList6"/>
    <dgm:cxn modelId="{3E96E84E-7A02-44A7-803B-C76C150F453A}" type="presOf" srcId="{E5A34763-600D-4FBE-8894-5AC7B8BEC96B}" destId="{03B3005D-4676-4048-ADB1-4714C1CF0F05}" srcOrd="0" destOrd="2" presId="urn:microsoft.com/office/officeart/2005/8/layout/vList6"/>
    <dgm:cxn modelId="{22C20359-46C9-4A3A-82F8-9F22756D6D54}" type="presOf" srcId="{2A8C0589-18B2-4B06-80CB-7AB8949A12E1}" destId="{03B3005D-4676-4048-ADB1-4714C1CF0F05}" srcOrd="0" destOrd="0" presId="urn:microsoft.com/office/officeart/2005/8/layout/vList6"/>
    <dgm:cxn modelId="{66FC98E4-FCD7-4104-977E-45CEBDFD1915}" type="presOf" srcId="{D3BA72C2-C22E-4AF6-AC63-4503E1D126D3}" destId="{03B3005D-4676-4048-ADB1-4714C1CF0F05}" srcOrd="0" destOrd="1" presId="urn:microsoft.com/office/officeart/2005/8/layout/vList6"/>
    <dgm:cxn modelId="{24F73BE9-CFAB-4E3B-9B08-8E47FE8A216F}" srcId="{95221263-8E2B-45C1-BFA3-6CDAD1774AD6}" destId="{D3BA72C2-C22E-4AF6-AC63-4503E1D126D3}" srcOrd="1" destOrd="0" parTransId="{2398F89F-2436-494E-9253-439F789AE954}" sibTransId="{3EBF0949-6C26-44D7-951C-EDAA0BE4CBA7}"/>
    <dgm:cxn modelId="{80312C8C-363C-497C-A51F-5D467D335B8F}" srcId="{95221263-8E2B-45C1-BFA3-6CDAD1774AD6}" destId="{E5A34763-600D-4FBE-8894-5AC7B8BEC96B}" srcOrd="2" destOrd="0" parTransId="{79F4250D-95D1-414F-9577-778CCC2E14B9}" sibTransId="{43FCC0EE-97AB-459B-BCD5-B66D92A3B8D7}"/>
    <dgm:cxn modelId="{5DA8177C-2080-4290-9A57-5CA00352151F}" type="presParOf" srcId="{B9146C4B-CBCC-42B6-AAAB-70FB66466FB7}" destId="{D2634CD9-8364-4E18-8499-3AB76E310356}" srcOrd="0" destOrd="0" presId="urn:microsoft.com/office/officeart/2005/8/layout/vList6"/>
    <dgm:cxn modelId="{1E8B4062-CA1A-47E9-B9FC-DD1BB2B57741}" type="presParOf" srcId="{D2634CD9-8364-4E18-8499-3AB76E310356}" destId="{58C7B90D-D0FB-4E2E-AC09-0E6BEAB686C1}" srcOrd="0" destOrd="0" presId="urn:microsoft.com/office/officeart/2005/8/layout/vList6"/>
    <dgm:cxn modelId="{039EF1DF-B7AF-487A-96E9-8258417AB42F}" type="presParOf" srcId="{D2634CD9-8364-4E18-8499-3AB76E310356}" destId="{98E6FB7F-81F9-4127-A188-4F92AC5C4638}" srcOrd="1" destOrd="0" presId="urn:microsoft.com/office/officeart/2005/8/layout/vList6"/>
    <dgm:cxn modelId="{857C08C4-3AFB-452F-B07D-C1B07656E449}" type="presParOf" srcId="{B9146C4B-CBCC-42B6-AAAB-70FB66466FB7}" destId="{38E29660-C0C5-4FFD-A6E3-768D6773F0EE}" srcOrd="1" destOrd="0" presId="urn:microsoft.com/office/officeart/2005/8/layout/vList6"/>
    <dgm:cxn modelId="{0B20C2B6-2013-4F21-B89F-299C5DF3D08B}" type="presParOf" srcId="{B9146C4B-CBCC-42B6-AAAB-70FB66466FB7}" destId="{7A4EE54B-B266-45AB-9560-3E0D8B2CE34E}" srcOrd="2" destOrd="0" presId="urn:microsoft.com/office/officeart/2005/8/layout/vList6"/>
    <dgm:cxn modelId="{31D9EBCD-73F9-4C7E-A6CB-3E05EE647D13}" type="presParOf" srcId="{7A4EE54B-B266-45AB-9560-3E0D8B2CE34E}" destId="{14E68709-E1A5-4542-8486-9D5365F4AEB6}" srcOrd="0" destOrd="0" presId="urn:microsoft.com/office/officeart/2005/8/layout/vList6"/>
    <dgm:cxn modelId="{FDD0842F-75C7-4252-8AA2-1492EABD5A55}" type="presParOf" srcId="{7A4EE54B-B266-45AB-9560-3E0D8B2CE34E}" destId="{03B3005D-4676-4048-ADB1-4714C1CF0F0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560940-AC7B-4916-A550-42F7A9A150AD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E80C15-9BF3-4004-8206-C8AF9554CDD2}">
      <dgm:prSet phldrT="[Text]"/>
      <dgm:spPr/>
      <dgm:t>
        <a:bodyPr/>
        <a:lstStyle/>
        <a:p>
          <a:r>
            <a:rPr lang="en-US" dirty="0" smtClean="0"/>
            <a:t>BUKU </a:t>
          </a:r>
          <a:endParaRPr lang="en-US" dirty="0"/>
        </a:p>
      </dgm:t>
    </dgm:pt>
    <dgm:pt modelId="{63C69D4E-0288-428E-8EFF-7BFF7B9B2358}" type="parTrans" cxnId="{8B7C6867-FC7B-4DA7-91A5-08E0DC22DFA5}">
      <dgm:prSet/>
      <dgm:spPr/>
      <dgm:t>
        <a:bodyPr/>
        <a:lstStyle/>
        <a:p>
          <a:endParaRPr lang="en-US"/>
        </a:p>
      </dgm:t>
    </dgm:pt>
    <dgm:pt modelId="{4A94EEC1-53F8-4371-B4B1-B20A4BA4A9D0}" type="sibTrans" cxnId="{8B7C6867-FC7B-4DA7-91A5-08E0DC22DFA5}">
      <dgm:prSet/>
      <dgm:spPr/>
      <dgm:t>
        <a:bodyPr/>
        <a:lstStyle/>
        <a:p>
          <a:endParaRPr lang="en-US"/>
        </a:p>
      </dgm:t>
    </dgm:pt>
    <dgm:pt modelId="{B7535DAD-3C0F-4D0A-9CE7-E36A597B5D53}">
      <dgm:prSet phldrT="[Text]"/>
      <dgm:spPr/>
      <dgm:t>
        <a:bodyPr/>
        <a:lstStyle/>
        <a:p>
          <a:r>
            <a:rPr lang="en-US" smtClean="0"/>
            <a:t>BUKU TEKS</a:t>
          </a:r>
          <a:endParaRPr lang="en-US" dirty="0"/>
        </a:p>
      </dgm:t>
    </dgm:pt>
    <dgm:pt modelId="{9B2BD842-EC78-48FB-952B-B05C2B606D68}" type="parTrans" cxnId="{3B9FA213-6766-46A0-9F14-D6C093F2DDC0}">
      <dgm:prSet/>
      <dgm:spPr/>
      <dgm:t>
        <a:bodyPr/>
        <a:lstStyle/>
        <a:p>
          <a:endParaRPr lang="en-US"/>
        </a:p>
      </dgm:t>
    </dgm:pt>
    <dgm:pt modelId="{A195BF78-C0DA-4134-9C68-E43BF01844E3}" type="sibTrans" cxnId="{3B9FA213-6766-46A0-9F14-D6C093F2DDC0}">
      <dgm:prSet/>
      <dgm:spPr/>
      <dgm:t>
        <a:bodyPr/>
        <a:lstStyle/>
        <a:p>
          <a:endParaRPr lang="en-US"/>
        </a:p>
      </dgm:t>
    </dgm:pt>
    <dgm:pt modelId="{9572CAE5-CFA0-4855-B8F7-C7B8A3D12C37}">
      <dgm:prSet phldrT="[Text]"/>
      <dgm:spPr/>
      <dgm:t>
        <a:bodyPr/>
        <a:lstStyle/>
        <a:p>
          <a:r>
            <a:rPr lang="en-US" dirty="0" smtClean="0"/>
            <a:t>DIKTAT &amp; PANDUAN PRAKTIKUM</a:t>
          </a:r>
          <a:endParaRPr lang="en-US" dirty="0"/>
        </a:p>
      </dgm:t>
    </dgm:pt>
    <dgm:pt modelId="{73F866E7-35F8-47F4-B41A-4BAF757DD09B}" type="parTrans" cxnId="{0B07F1E9-51B5-4F5B-B746-A7CB5316BDD9}">
      <dgm:prSet/>
      <dgm:spPr/>
      <dgm:t>
        <a:bodyPr/>
        <a:lstStyle/>
        <a:p>
          <a:endParaRPr lang="en-US"/>
        </a:p>
      </dgm:t>
    </dgm:pt>
    <dgm:pt modelId="{9123D220-A646-4B2F-A6B6-2FD09CD61355}" type="sibTrans" cxnId="{0B07F1E9-51B5-4F5B-B746-A7CB5316BDD9}">
      <dgm:prSet/>
      <dgm:spPr/>
      <dgm:t>
        <a:bodyPr/>
        <a:lstStyle/>
        <a:p>
          <a:endParaRPr lang="en-US"/>
        </a:p>
      </dgm:t>
    </dgm:pt>
    <dgm:pt modelId="{768F47F4-D535-4498-891C-B5744BD773A6}">
      <dgm:prSet phldrT="[Text]"/>
      <dgm:spPr/>
      <dgm:t>
        <a:bodyPr/>
        <a:lstStyle/>
        <a:p>
          <a:r>
            <a:rPr lang="en-US" dirty="0" smtClean="0"/>
            <a:t>SERIAL</a:t>
          </a:r>
          <a:endParaRPr lang="en-US" dirty="0"/>
        </a:p>
      </dgm:t>
    </dgm:pt>
    <dgm:pt modelId="{32921DA2-9589-439D-835A-7E6D4562DE85}" type="parTrans" cxnId="{E795F905-B5E9-4B7C-9CB6-4271B2335869}">
      <dgm:prSet/>
      <dgm:spPr/>
      <dgm:t>
        <a:bodyPr/>
        <a:lstStyle/>
        <a:p>
          <a:endParaRPr lang="en-US"/>
        </a:p>
      </dgm:t>
    </dgm:pt>
    <dgm:pt modelId="{D439ABFD-5D3C-4BFF-9797-13BEB5C1560A}" type="sibTrans" cxnId="{E795F905-B5E9-4B7C-9CB6-4271B2335869}">
      <dgm:prSet/>
      <dgm:spPr/>
      <dgm:t>
        <a:bodyPr/>
        <a:lstStyle/>
        <a:p>
          <a:endParaRPr lang="en-US"/>
        </a:p>
      </dgm:t>
    </dgm:pt>
    <dgm:pt modelId="{C6F991CA-0FF6-462A-ACCB-8565D864E31A}">
      <dgm:prSet phldrT="[Text]"/>
      <dgm:spPr/>
      <dgm:t>
        <a:bodyPr/>
        <a:lstStyle/>
        <a:p>
          <a:r>
            <a:rPr lang="en-US" dirty="0" smtClean="0"/>
            <a:t>AKSES DATABASE E-JURNAL</a:t>
          </a:r>
          <a:endParaRPr lang="en-US" dirty="0"/>
        </a:p>
      </dgm:t>
    </dgm:pt>
    <dgm:pt modelId="{2CE0B6E8-6DEE-4821-8856-662467A8AAE2}" type="parTrans" cxnId="{E2530262-0649-4630-A81C-5B9CF9ABB88C}">
      <dgm:prSet/>
      <dgm:spPr/>
      <dgm:t>
        <a:bodyPr/>
        <a:lstStyle/>
        <a:p>
          <a:endParaRPr lang="en-US"/>
        </a:p>
      </dgm:t>
    </dgm:pt>
    <dgm:pt modelId="{7266D4D7-F2B8-46F5-9FD6-DAC1F2E003BA}" type="sibTrans" cxnId="{E2530262-0649-4630-A81C-5B9CF9ABB88C}">
      <dgm:prSet/>
      <dgm:spPr/>
      <dgm:t>
        <a:bodyPr/>
        <a:lstStyle/>
        <a:p>
          <a:endParaRPr lang="en-US"/>
        </a:p>
      </dgm:t>
    </dgm:pt>
    <dgm:pt modelId="{8102B2C9-03C9-41FA-85CB-A86800C8002C}">
      <dgm:prSet phldrT="[Text]"/>
      <dgm:spPr/>
      <dgm:t>
        <a:bodyPr/>
        <a:lstStyle/>
        <a:p>
          <a:r>
            <a:rPr lang="en-US" dirty="0" smtClean="0"/>
            <a:t>SKRIPSI</a:t>
          </a:r>
          <a:endParaRPr lang="en-US" dirty="0"/>
        </a:p>
      </dgm:t>
    </dgm:pt>
    <dgm:pt modelId="{DA46982E-53D3-459C-BE32-DF0DECB57705}" type="parTrans" cxnId="{5BB5B949-149D-426D-BF34-804B59766157}">
      <dgm:prSet/>
      <dgm:spPr/>
      <dgm:t>
        <a:bodyPr/>
        <a:lstStyle/>
        <a:p>
          <a:endParaRPr lang="en-US"/>
        </a:p>
      </dgm:t>
    </dgm:pt>
    <dgm:pt modelId="{DC62E1DD-E15C-4A23-8E22-4F9BB22BC71B}" type="sibTrans" cxnId="{5BB5B949-149D-426D-BF34-804B59766157}">
      <dgm:prSet/>
      <dgm:spPr/>
      <dgm:t>
        <a:bodyPr/>
        <a:lstStyle/>
        <a:p>
          <a:endParaRPr lang="en-US"/>
        </a:p>
      </dgm:t>
    </dgm:pt>
    <dgm:pt modelId="{29B468F9-BA86-407A-ACE7-71485ED467E6}">
      <dgm:prSet phldrT="[Text]"/>
      <dgm:spPr/>
      <dgm:t>
        <a:bodyPr/>
        <a:lstStyle/>
        <a:p>
          <a:r>
            <a:rPr lang="en-US" dirty="0" smtClean="0"/>
            <a:t>CENGAGE LEARNING</a:t>
          </a:r>
          <a:endParaRPr lang="en-US" dirty="0"/>
        </a:p>
      </dgm:t>
    </dgm:pt>
    <dgm:pt modelId="{57F53BFD-F458-4274-915D-E1D8F035EE1E}" type="parTrans" cxnId="{3661AF66-7CA5-4C0C-9C66-8FBA50C461BA}">
      <dgm:prSet/>
      <dgm:spPr/>
      <dgm:t>
        <a:bodyPr/>
        <a:lstStyle/>
        <a:p>
          <a:endParaRPr lang="en-US"/>
        </a:p>
      </dgm:t>
    </dgm:pt>
    <dgm:pt modelId="{45577188-0E26-4F2D-88E8-5B7EB4675A2B}" type="sibTrans" cxnId="{3661AF66-7CA5-4C0C-9C66-8FBA50C461BA}">
      <dgm:prSet/>
      <dgm:spPr/>
      <dgm:t>
        <a:bodyPr/>
        <a:lstStyle/>
        <a:p>
          <a:endParaRPr lang="en-US"/>
        </a:p>
      </dgm:t>
    </dgm:pt>
    <dgm:pt modelId="{6B47D64C-C057-4613-BF8A-7AA72F1D35D3}">
      <dgm:prSet/>
      <dgm:spPr/>
      <dgm:t>
        <a:bodyPr/>
        <a:lstStyle/>
        <a:p>
          <a:r>
            <a:rPr lang="en-US" dirty="0" smtClean="0"/>
            <a:t>KOLEKSI REFERENSI </a:t>
          </a:r>
          <a:endParaRPr lang="en-US" dirty="0"/>
        </a:p>
      </dgm:t>
    </dgm:pt>
    <dgm:pt modelId="{D099AA01-B5ED-4C59-A7A0-01FF2EF81810}" type="parTrans" cxnId="{0652244C-4300-44DF-8849-67EB71611EE1}">
      <dgm:prSet/>
      <dgm:spPr/>
      <dgm:t>
        <a:bodyPr/>
        <a:lstStyle/>
        <a:p>
          <a:endParaRPr lang="en-US"/>
        </a:p>
      </dgm:t>
    </dgm:pt>
    <dgm:pt modelId="{B2428765-E781-4E55-81A6-CD5BD28C8F9B}" type="sibTrans" cxnId="{0652244C-4300-44DF-8849-67EB71611EE1}">
      <dgm:prSet/>
      <dgm:spPr/>
      <dgm:t>
        <a:bodyPr/>
        <a:lstStyle/>
        <a:p>
          <a:endParaRPr lang="en-US"/>
        </a:p>
      </dgm:t>
    </dgm:pt>
    <dgm:pt modelId="{ECBFD11B-D87F-4C44-A00E-AD41D89B28AE}">
      <dgm:prSet/>
      <dgm:spPr/>
      <dgm:t>
        <a:bodyPr/>
        <a:lstStyle/>
        <a:p>
          <a:r>
            <a:rPr lang="en-US" dirty="0" smtClean="0"/>
            <a:t>FIKSI</a:t>
          </a:r>
          <a:endParaRPr lang="en-US" dirty="0"/>
        </a:p>
      </dgm:t>
    </dgm:pt>
    <dgm:pt modelId="{7136D2F8-E40E-4134-927D-ED66D1CEEE99}" type="parTrans" cxnId="{8B8062DD-5AFB-44F7-9AD4-07B8DCE5BA1F}">
      <dgm:prSet/>
      <dgm:spPr/>
      <dgm:t>
        <a:bodyPr/>
        <a:lstStyle/>
        <a:p>
          <a:endParaRPr lang="en-US"/>
        </a:p>
      </dgm:t>
    </dgm:pt>
    <dgm:pt modelId="{CB402B33-C5DD-4FE1-B47F-F5C46405CD10}" type="sibTrans" cxnId="{8B8062DD-5AFB-44F7-9AD4-07B8DCE5BA1F}">
      <dgm:prSet/>
      <dgm:spPr/>
      <dgm:t>
        <a:bodyPr/>
        <a:lstStyle/>
        <a:p>
          <a:endParaRPr lang="en-US"/>
        </a:p>
      </dgm:t>
    </dgm:pt>
    <dgm:pt modelId="{9ABA654B-8BF7-417B-BF05-7306A8A35CB3}">
      <dgm:prSet phldrT="[Text]"/>
      <dgm:spPr/>
      <dgm:t>
        <a:bodyPr/>
        <a:lstStyle/>
        <a:p>
          <a:r>
            <a:rPr lang="en-US" dirty="0" smtClean="0"/>
            <a:t>KORAN </a:t>
          </a:r>
          <a:endParaRPr lang="en-US" dirty="0"/>
        </a:p>
      </dgm:t>
    </dgm:pt>
    <dgm:pt modelId="{E7ED3597-CBB4-42E6-B1A3-7707117B4D31}" type="sibTrans" cxnId="{EDCB5EBA-119D-41A8-AE3E-C46E92150819}">
      <dgm:prSet/>
      <dgm:spPr/>
      <dgm:t>
        <a:bodyPr/>
        <a:lstStyle/>
        <a:p>
          <a:endParaRPr lang="en-US"/>
        </a:p>
      </dgm:t>
    </dgm:pt>
    <dgm:pt modelId="{A3FD3278-D56E-40E7-9FF4-723A8C2C3453}" type="parTrans" cxnId="{EDCB5EBA-119D-41A8-AE3E-C46E92150819}">
      <dgm:prSet/>
      <dgm:spPr/>
      <dgm:t>
        <a:bodyPr/>
        <a:lstStyle/>
        <a:p>
          <a:endParaRPr lang="en-US"/>
        </a:p>
      </dgm:t>
    </dgm:pt>
    <dgm:pt modelId="{D6D7F2A0-D4DD-4E7D-A77B-16E472AC625C}">
      <dgm:prSet phldrT="[Text]"/>
      <dgm:spPr/>
      <dgm:t>
        <a:bodyPr/>
        <a:lstStyle/>
        <a:p>
          <a:r>
            <a:rPr lang="en-US" dirty="0" smtClean="0"/>
            <a:t>MAJALAH</a:t>
          </a:r>
          <a:endParaRPr lang="en-US" dirty="0"/>
        </a:p>
      </dgm:t>
    </dgm:pt>
    <dgm:pt modelId="{4AA1C63A-9C14-4DE5-9B3B-9B077923B55B}" type="sibTrans" cxnId="{DC54BCE4-C5A9-4085-B0D2-66B593D83AC9}">
      <dgm:prSet/>
      <dgm:spPr/>
      <dgm:t>
        <a:bodyPr/>
        <a:lstStyle/>
        <a:p>
          <a:endParaRPr lang="en-US"/>
        </a:p>
      </dgm:t>
    </dgm:pt>
    <dgm:pt modelId="{C092A108-1632-4BE7-984D-F2242AB18347}" type="parTrans" cxnId="{DC54BCE4-C5A9-4085-B0D2-66B593D83AC9}">
      <dgm:prSet/>
      <dgm:spPr/>
      <dgm:t>
        <a:bodyPr/>
        <a:lstStyle/>
        <a:p>
          <a:endParaRPr lang="en-US"/>
        </a:p>
      </dgm:t>
    </dgm:pt>
    <dgm:pt modelId="{63854FFD-F8EE-4C65-A2B5-EC81F672D6CF}">
      <dgm:prSet/>
      <dgm:spPr/>
      <dgm:t>
        <a:bodyPr/>
        <a:lstStyle/>
        <a:p>
          <a:r>
            <a:rPr lang="en-US" dirty="0" smtClean="0"/>
            <a:t>BULETIN</a:t>
          </a:r>
          <a:endParaRPr lang="en-US" dirty="0"/>
        </a:p>
      </dgm:t>
    </dgm:pt>
    <dgm:pt modelId="{207A5C94-63F1-4985-AF9A-970F47EF4833}" type="parTrans" cxnId="{B5AC9A7F-F23E-4DE6-A969-683BA12ADD13}">
      <dgm:prSet/>
      <dgm:spPr/>
      <dgm:t>
        <a:bodyPr/>
        <a:lstStyle/>
        <a:p>
          <a:endParaRPr lang="en-US"/>
        </a:p>
      </dgm:t>
    </dgm:pt>
    <dgm:pt modelId="{EAC820F0-724F-49E1-8A01-CDB044C36053}" type="sibTrans" cxnId="{B5AC9A7F-F23E-4DE6-A969-683BA12ADD13}">
      <dgm:prSet/>
      <dgm:spPr/>
      <dgm:t>
        <a:bodyPr/>
        <a:lstStyle/>
        <a:p>
          <a:endParaRPr lang="en-US"/>
        </a:p>
      </dgm:t>
    </dgm:pt>
    <dgm:pt modelId="{74072A99-833A-495A-AA6F-FDA2C5CF852B}">
      <dgm:prSet/>
      <dgm:spPr/>
      <dgm:t>
        <a:bodyPr/>
        <a:lstStyle/>
        <a:p>
          <a:r>
            <a:rPr lang="en-US" dirty="0" smtClean="0"/>
            <a:t>KARYA ILMIAH</a:t>
          </a:r>
          <a:endParaRPr lang="en-US" dirty="0"/>
        </a:p>
      </dgm:t>
    </dgm:pt>
    <dgm:pt modelId="{982CB54C-097E-49B6-B58D-E264E0F20667}" type="parTrans" cxnId="{5DAC86C0-5318-489D-BE44-086391B396D7}">
      <dgm:prSet/>
      <dgm:spPr/>
      <dgm:t>
        <a:bodyPr/>
        <a:lstStyle/>
        <a:p>
          <a:endParaRPr lang="en-US"/>
        </a:p>
      </dgm:t>
    </dgm:pt>
    <dgm:pt modelId="{6ED76E40-E247-4607-B7EB-5EC12F4B3C07}" type="sibTrans" cxnId="{5DAC86C0-5318-489D-BE44-086391B396D7}">
      <dgm:prSet/>
      <dgm:spPr/>
      <dgm:t>
        <a:bodyPr/>
        <a:lstStyle/>
        <a:p>
          <a:endParaRPr lang="en-US"/>
        </a:p>
      </dgm:t>
    </dgm:pt>
    <dgm:pt modelId="{CA8BB10F-1EC3-4FB1-9B27-14B3287DE1E9}">
      <dgm:prSet/>
      <dgm:spPr/>
      <dgm:t>
        <a:bodyPr/>
        <a:lstStyle/>
        <a:p>
          <a:r>
            <a:rPr lang="en-US" dirty="0" smtClean="0"/>
            <a:t>PROQUES</a:t>
          </a:r>
          <a:endParaRPr lang="en-US" dirty="0"/>
        </a:p>
      </dgm:t>
    </dgm:pt>
    <dgm:pt modelId="{FEBE7E49-88FE-4245-9104-2E9497293FBE}" type="parTrans" cxnId="{F0D63095-B53E-4895-B9CD-8B1003977421}">
      <dgm:prSet/>
      <dgm:spPr/>
      <dgm:t>
        <a:bodyPr/>
        <a:lstStyle/>
        <a:p>
          <a:endParaRPr lang="en-US"/>
        </a:p>
      </dgm:t>
    </dgm:pt>
    <dgm:pt modelId="{E9A5EFAA-886F-40B3-A026-45EAEA39769B}" type="sibTrans" cxnId="{F0D63095-B53E-4895-B9CD-8B1003977421}">
      <dgm:prSet/>
      <dgm:spPr/>
      <dgm:t>
        <a:bodyPr/>
        <a:lstStyle/>
        <a:p>
          <a:endParaRPr lang="en-US"/>
        </a:p>
      </dgm:t>
    </dgm:pt>
    <dgm:pt modelId="{3199C8B4-08B6-4229-8703-08B6D47E30B3}">
      <dgm:prSet/>
      <dgm:spPr/>
      <dgm:t>
        <a:bodyPr/>
        <a:lstStyle/>
        <a:p>
          <a:r>
            <a:rPr lang="en-US" dirty="0" smtClean="0"/>
            <a:t>EBSCO</a:t>
          </a:r>
          <a:endParaRPr lang="en-US" dirty="0"/>
        </a:p>
      </dgm:t>
    </dgm:pt>
    <dgm:pt modelId="{5DA28705-1D4F-40EB-9749-30D53505A300}" type="parTrans" cxnId="{3376AB12-1293-49D1-8EA8-638906334262}">
      <dgm:prSet/>
      <dgm:spPr/>
      <dgm:t>
        <a:bodyPr/>
        <a:lstStyle/>
        <a:p>
          <a:endParaRPr lang="en-US"/>
        </a:p>
      </dgm:t>
    </dgm:pt>
    <dgm:pt modelId="{13A4D8A0-ACEE-4DA4-BC2F-7B3A0AF4F216}" type="sibTrans" cxnId="{3376AB12-1293-49D1-8EA8-638906334262}">
      <dgm:prSet/>
      <dgm:spPr/>
      <dgm:t>
        <a:bodyPr/>
        <a:lstStyle/>
        <a:p>
          <a:endParaRPr lang="en-US"/>
        </a:p>
      </dgm:t>
    </dgm:pt>
    <dgm:pt modelId="{85A1A32E-3037-4297-8C82-E7D2D6C426C0}">
      <dgm:prSet/>
      <dgm:spPr/>
      <dgm:t>
        <a:bodyPr/>
        <a:lstStyle/>
        <a:p>
          <a:r>
            <a:rPr lang="en-US" dirty="0" smtClean="0"/>
            <a:t>TESIS</a:t>
          </a:r>
          <a:endParaRPr lang="en-US" dirty="0"/>
        </a:p>
      </dgm:t>
    </dgm:pt>
    <dgm:pt modelId="{7466CD6C-564E-4F20-AC0B-C0867FD415DD}" type="parTrans" cxnId="{AFD09CD4-AA9D-4340-B574-B89FFDAF70BE}">
      <dgm:prSet/>
      <dgm:spPr/>
      <dgm:t>
        <a:bodyPr/>
        <a:lstStyle/>
        <a:p>
          <a:endParaRPr lang="en-US"/>
        </a:p>
      </dgm:t>
    </dgm:pt>
    <dgm:pt modelId="{F98C839A-6A5E-4DAE-877C-F0A190E8728E}" type="sibTrans" cxnId="{AFD09CD4-AA9D-4340-B574-B89FFDAF70BE}">
      <dgm:prSet/>
      <dgm:spPr/>
      <dgm:t>
        <a:bodyPr/>
        <a:lstStyle/>
        <a:p>
          <a:endParaRPr lang="en-US"/>
        </a:p>
      </dgm:t>
    </dgm:pt>
    <dgm:pt modelId="{61A03E6C-A1C8-457B-A328-48FAFCB677B4}">
      <dgm:prSet/>
      <dgm:spPr/>
      <dgm:t>
        <a:bodyPr/>
        <a:lstStyle/>
        <a:p>
          <a:r>
            <a:rPr lang="en-US" dirty="0" smtClean="0"/>
            <a:t>DISERTASI</a:t>
          </a:r>
          <a:endParaRPr lang="en-US" dirty="0"/>
        </a:p>
      </dgm:t>
    </dgm:pt>
    <dgm:pt modelId="{B57E800C-3F29-43F0-8AB0-F8085DA67237}" type="parTrans" cxnId="{CA74426D-FBBA-45B6-B59C-6B5752C4828C}">
      <dgm:prSet/>
      <dgm:spPr/>
      <dgm:t>
        <a:bodyPr/>
        <a:lstStyle/>
        <a:p>
          <a:endParaRPr lang="en-US"/>
        </a:p>
      </dgm:t>
    </dgm:pt>
    <dgm:pt modelId="{6E9364BA-2455-4CC6-BB1C-ABC3AC4E0D16}" type="sibTrans" cxnId="{CA74426D-FBBA-45B6-B59C-6B5752C4828C}">
      <dgm:prSet/>
      <dgm:spPr/>
      <dgm:t>
        <a:bodyPr/>
        <a:lstStyle/>
        <a:p>
          <a:endParaRPr lang="en-US"/>
        </a:p>
      </dgm:t>
    </dgm:pt>
    <dgm:pt modelId="{D0803C1D-5326-4A84-BF0F-D049A749CE1C}">
      <dgm:prSet/>
      <dgm:spPr/>
      <dgm:t>
        <a:bodyPr/>
        <a:lstStyle/>
        <a:p>
          <a:r>
            <a:rPr lang="en-US" dirty="0" smtClean="0"/>
            <a:t>JURNAL CETAK</a:t>
          </a:r>
          <a:endParaRPr lang="en-US" dirty="0"/>
        </a:p>
      </dgm:t>
    </dgm:pt>
    <dgm:pt modelId="{23CD76DD-B33F-46DA-B688-9393B1D35E1D}" type="parTrans" cxnId="{07E9689B-C834-4559-913C-91984E641512}">
      <dgm:prSet/>
      <dgm:spPr/>
      <dgm:t>
        <a:bodyPr/>
        <a:lstStyle/>
        <a:p>
          <a:endParaRPr lang="en-US"/>
        </a:p>
      </dgm:t>
    </dgm:pt>
    <dgm:pt modelId="{A46BA668-0562-41F6-9D49-DECB3F76EF39}" type="sibTrans" cxnId="{07E9689B-C834-4559-913C-91984E641512}">
      <dgm:prSet/>
      <dgm:spPr/>
      <dgm:t>
        <a:bodyPr/>
        <a:lstStyle/>
        <a:p>
          <a:endParaRPr lang="en-US"/>
        </a:p>
      </dgm:t>
    </dgm:pt>
    <dgm:pt modelId="{6079D8E3-C44E-4086-90B5-01D430741DD4}">
      <dgm:prSet/>
      <dgm:spPr/>
      <dgm:t>
        <a:bodyPr/>
        <a:lstStyle/>
        <a:p>
          <a:r>
            <a:rPr lang="en-US" dirty="0" smtClean="0"/>
            <a:t>PENELITIAN DOSEN</a:t>
          </a:r>
          <a:endParaRPr lang="en-US" dirty="0"/>
        </a:p>
      </dgm:t>
    </dgm:pt>
    <dgm:pt modelId="{BEED9045-92AE-47F2-B618-7F1F585E8610}" type="parTrans" cxnId="{512CAA87-4C0A-44DF-8921-298E29429CB2}">
      <dgm:prSet/>
      <dgm:spPr/>
      <dgm:t>
        <a:bodyPr/>
        <a:lstStyle/>
        <a:p>
          <a:endParaRPr lang="en-US"/>
        </a:p>
      </dgm:t>
    </dgm:pt>
    <dgm:pt modelId="{DA2E6E78-4788-4BDE-8B00-95E7DF5384B2}" type="sibTrans" cxnId="{512CAA87-4C0A-44DF-8921-298E29429CB2}">
      <dgm:prSet/>
      <dgm:spPr/>
      <dgm:t>
        <a:bodyPr/>
        <a:lstStyle/>
        <a:p>
          <a:endParaRPr lang="en-US"/>
        </a:p>
      </dgm:t>
    </dgm:pt>
    <dgm:pt modelId="{E95ECDF9-3EF1-41BE-BEB3-96318AA80EFE}" type="pres">
      <dgm:prSet presAssocID="{A2560940-AC7B-4916-A550-42F7A9A150A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B0149E-78A1-4B5B-A023-90BD30EC4E2A}" type="pres">
      <dgm:prSet presAssocID="{73E80C15-9BF3-4004-8206-C8AF9554CDD2}" presName="compNode" presStyleCnt="0"/>
      <dgm:spPr/>
    </dgm:pt>
    <dgm:pt modelId="{AA9F0A9A-775B-449B-B6FC-ED26FE9D00D0}" type="pres">
      <dgm:prSet presAssocID="{73E80C15-9BF3-4004-8206-C8AF9554CDD2}" presName="aNode" presStyleLbl="bgShp" presStyleIdx="0" presStyleCnt="4"/>
      <dgm:spPr/>
      <dgm:t>
        <a:bodyPr/>
        <a:lstStyle/>
        <a:p>
          <a:endParaRPr lang="en-US"/>
        </a:p>
      </dgm:t>
    </dgm:pt>
    <dgm:pt modelId="{7BC9A1A6-A2FD-4615-B109-39CA7D086A6F}" type="pres">
      <dgm:prSet presAssocID="{73E80C15-9BF3-4004-8206-C8AF9554CDD2}" presName="textNode" presStyleLbl="bgShp" presStyleIdx="0" presStyleCnt="4"/>
      <dgm:spPr/>
      <dgm:t>
        <a:bodyPr/>
        <a:lstStyle/>
        <a:p>
          <a:endParaRPr lang="en-US"/>
        </a:p>
      </dgm:t>
    </dgm:pt>
    <dgm:pt modelId="{9A35F2D2-2F68-49E2-90ED-67639E5E3624}" type="pres">
      <dgm:prSet presAssocID="{73E80C15-9BF3-4004-8206-C8AF9554CDD2}" presName="compChildNode" presStyleCnt="0"/>
      <dgm:spPr/>
    </dgm:pt>
    <dgm:pt modelId="{8A2AEFF3-90AC-4BCF-BFA2-5FF7C9638378}" type="pres">
      <dgm:prSet presAssocID="{73E80C15-9BF3-4004-8206-C8AF9554CDD2}" presName="theInnerList" presStyleCnt="0"/>
      <dgm:spPr/>
    </dgm:pt>
    <dgm:pt modelId="{E96E31B7-E321-4039-9F0B-9B2EF7A8918A}" type="pres">
      <dgm:prSet presAssocID="{B7535DAD-3C0F-4D0A-9CE7-E36A597B5D53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922A02-B478-4FB9-8FFF-E29D81D48296}" type="pres">
      <dgm:prSet presAssocID="{B7535DAD-3C0F-4D0A-9CE7-E36A597B5D53}" presName="aSpace2" presStyleCnt="0"/>
      <dgm:spPr/>
    </dgm:pt>
    <dgm:pt modelId="{1A4E0249-2146-4DA9-A74F-2C27E5F63CB7}" type="pres">
      <dgm:prSet presAssocID="{6B47D64C-C057-4613-BF8A-7AA72F1D35D3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17646F-C4B5-4630-8343-4E23E72E29A8}" type="pres">
      <dgm:prSet presAssocID="{6B47D64C-C057-4613-BF8A-7AA72F1D35D3}" presName="aSpace2" presStyleCnt="0"/>
      <dgm:spPr/>
    </dgm:pt>
    <dgm:pt modelId="{20FFEC97-613E-4BD1-BA81-E237EA79B905}" type="pres">
      <dgm:prSet presAssocID="{ECBFD11B-D87F-4C44-A00E-AD41D89B28AE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69B926-1867-400F-B853-580B46AE6089}" type="pres">
      <dgm:prSet presAssocID="{ECBFD11B-D87F-4C44-A00E-AD41D89B28AE}" presName="aSpace2" presStyleCnt="0"/>
      <dgm:spPr/>
    </dgm:pt>
    <dgm:pt modelId="{DEB6105F-EF3B-4AEE-A5C3-965860DF3D9B}" type="pres">
      <dgm:prSet presAssocID="{9572CAE5-CFA0-4855-B8F7-C7B8A3D12C37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8E12A-4D2A-40A9-A8B5-3FCF0F73239E}" type="pres">
      <dgm:prSet presAssocID="{73E80C15-9BF3-4004-8206-C8AF9554CDD2}" presName="aSpace" presStyleCnt="0"/>
      <dgm:spPr/>
    </dgm:pt>
    <dgm:pt modelId="{115A5B6C-240B-494A-A8C9-F3EBE4320703}" type="pres">
      <dgm:prSet presAssocID="{768F47F4-D535-4498-891C-B5744BD773A6}" presName="compNode" presStyleCnt="0"/>
      <dgm:spPr/>
    </dgm:pt>
    <dgm:pt modelId="{F9C99051-2BE2-4201-9D87-A5D971AC02D3}" type="pres">
      <dgm:prSet presAssocID="{768F47F4-D535-4498-891C-B5744BD773A6}" presName="aNode" presStyleLbl="bgShp" presStyleIdx="1" presStyleCnt="4"/>
      <dgm:spPr/>
      <dgm:t>
        <a:bodyPr/>
        <a:lstStyle/>
        <a:p>
          <a:endParaRPr lang="en-US"/>
        </a:p>
      </dgm:t>
    </dgm:pt>
    <dgm:pt modelId="{20617780-8C6B-43FD-AF7D-DD6A9B1DE287}" type="pres">
      <dgm:prSet presAssocID="{768F47F4-D535-4498-891C-B5744BD773A6}" presName="textNode" presStyleLbl="bgShp" presStyleIdx="1" presStyleCnt="4"/>
      <dgm:spPr/>
      <dgm:t>
        <a:bodyPr/>
        <a:lstStyle/>
        <a:p>
          <a:endParaRPr lang="en-US"/>
        </a:p>
      </dgm:t>
    </dgm:pt>
    <dgm:pt modelId="{6E110F45-EC8A-4174-84D2-6BA24D22B139}" type="pres">
      <dgm:prSet presAssocID="{768F47F4-D535-4498-891C-B5744BD773A6}" presName="compChildNode" presStyleCnt="0"/>
      <dgm:spPr/>
    </dgm:pt>
    <dgm:pt modelId="{EAAE1F5A-D4F8-4539-B9A4-11E874877F42}" type="pres">
      <dgm:prSet presAssocID="{768F47F4-D535-4498-891C-B5744BD773A6}" presName="theInnerList" presStyleCnt="0"/>
      <dgm:spPr/>
    </dgm:pt>
    <dgm:pt modelId="{9F948282-29E7-4C23-B34D-E907B6940679}" type="pres">
      <dgm:prSet presAssocID="{D6D7F2A0-D4DD-4E7D-A77B-16E472AC625C}" presName="childNode" presStyleLbl="node1" presStyleIdx="4" presStyleCnt="15" custLinFactNeighborX="-1898" custLinFactNeighborY="-67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91502-FD79-430C-AD05-B0A3E0CF1889}" type="pres">
      <dgm:prSet presAssocID="{D6D7F2A0-D4DD-4E7D-A77B-16E472AC625C}" presName="aSpace2" presStyleCnt="0"/>
      <dgm:spPr/>
    </dgm:pt>
    <dgm:pt modelId="{3EBD5BE2-3ACB-4326-88BB-D32368C7A9E4}" type="pres">
      <dgm:prSet presAssocID="{63854FFD-F8EE-4C65-A2B5-EC81F672D6CF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8A2289-7A59-48E4-8D8F-E3256EEE6015}" type="pres">
      <dgm:prSet presAssocID="{63854FFD-F8EE-4C65-A2B5-EC81F672D6CF}" presName="aSpace2" presStyleCnt="0"/>
      <dgm:spPr/>
    </dgm:pt>
    <dgm:pt modelId="{3CC65EC1-FD21-4FA8-9C70-C926F21C72D5}" type="pres">
      <dgm:prSet presAssocID="{9ABA654B-8BF7-417B-BF05-7306A8A35CB3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660FB-E261-4DD2-996F-2D32944C9378}" type="pres">
      <dgm:prSet presAssocID="{768F47F4-D535-4498-891C-B5744BD773A6}" presName="aSpace" presStyleCnt="0"/>
      <dgm:spPr/>
    </dgm:pt>
    <dgm:pt modelId="{183CF0E4-F68E-4C30-8316-18D2CB0B49F8}" type="pres">
      <dgm:prSet presAssocID="{74072A99-833A-495A-AA6F-FDA2C5CF852B}" presName="compNode" presStyleCnt="0"/>
      <dgm:spPr/>
    </dgm:pt>
    <dgm:pt modelId="{14A0BEFB-FF89-45FB-A421-E4A05871B3F6}" type="pres">
      <dgm:prSet presAssocID="{74072A99-833A-495A-AA6F-FDA2C5CF852B}" presName="aNode" presStyleLbl="bgShp" presStyleIdx="2" presStyleCnt="4"/>
      <dgm:spPr/>
      <dgm:t>
        <a:bodyPr/>
        <a:lstStyle/>
        <a:p>
          <a:endParaRPr lang="en-US"/>
        </a:p>
      </dgm:t>
    </dgm:pt>
    <dgm:pt modelId="{5E667759-0A7F-45F4-8D8A-CB7D3D25A375}" type="pres">
      <dgm:prSet presAssocID="{74072A99-833A-495A-AA6F-FDA2C5CF852B}" presName="textNode" presStyleLbl="bgShp" presStyleIdx="2" presStyleCnt="4"/>
      <dgm:spPr/>
      <dgm:t>
        <a:bodyPr/>
        <a:lstStyle/>
        <a:p>
          <a:endParaRPr lang="en-US"/>
        </a:p>
      </dgm:t>
    </dgm:pt>
    <dgm:pt modelId="{F136D930-F360-45D8-AE7C-599207DE31FB}" type="pres">
      <dgm:prSet presAssocID="{74072A99-833A-495A-AA6F-FDA2C5CF852B}" presName="compChildNode" presStyleCnt="0"/>
      <dgm:spPr/>
    </dgm:pt>
    <dgm:pt modelId="{75B216BA-8770-4F39-91F6-58E43C8FD497}" type="pres">
      <dgm:prSet presAssocID="{74072A99-833A-495A-AA6F-FDA2C5CF852B}" presName="theInnerList" presStyleCnt="0"/>
      <dgm:spPr/>
    </dgm:pt>
    <dgm:pt modelId="{9BEB60FD-DCE7-4041-9084-42FE64482568}" type="pres">
      <dgm:prSet presAssocID="{74072A99-833A-495A-AA6F-FDA2C5CF852B}" presName="aSpace" presStyleCnt="0"/>
      <dgm:spPr/>
    </dgm:pt>
    <dgm:pt modelId="{B9EDC9E4-4F50-4476-B251-AA589A263C8E}" type="pres">
      <dgm:prSet presAssocID="{C6F991CA-0FF6-462A-ACCB-8565D864E31A}" presName="compNode" presStyleCnt="0"/>
      <dgm:spPr/>
    </dgm:pt>
    <dgm:pt modelId="{94A5A67D-A813-4648-B8DD-61CD214585CC}" type="pres">
      <dgm:prSet presAssocID="{C6F991CA-0FF6-462A-ACCB-8565D864E31A}" presName="aNode" presStyleLbl="bgShp" presStyleIdx="3" presStyleCnt="4"/>
      <dgm:spPr/>
      <dgm:t>
        <a:bodyPr/>
        <a:lstStyle/>
        <a:p>
          <a:endParaRPr lang="en-US"/>
        </a:p>
      </dgm:t>
    </dgm:pt>
    <dgm:pt modelId="{4584B7EF-75CC-4085-AE5C-4E65376C0178}" type="pres">
      <dgm:prSet presAssocID="{C6F991CA-0FF6-462A-ACCB-8565D864E31A}" presName="textNode" presStyleLbl="bgShp" presStyleIdx="3" presStyleCnt="4"/>
      <dgm:spPr/>
      <dgm:t>
        <a:bodyPr/>
        <a:lstStyle/>
        <a:p>
          <a:endParaRPr lang="en-US"/>
        </a:p>
      </dgm:t>
    </dgm:pt>
    <dgm:pt modelId="{36C70413-0D07-4180-AF88-4E3EC486B17B}" type="pres">
      <dgm:prSet presAssocID="{C6F991CA-0FF6-462A-ACCB-8565D864E31A}" presName="compChildNode" presStyleCnt="0"/>
      <dgm:spPr/>
    </dgm:pt>
    <dgm:pt modelId="{6B350CA4-C8C4-4347-9030-2EE5B04F7CB8}" type="pres">
      <dgm:prSet presAssocID="{C6F991CA-0FF6-462A-ACCB-8565D864E31A}" presName="theInnerList" presStyleCnt="0"/>
      <dgm:spPr/>
    </dgm:pt>
    <dgm:pt modelId="{8174E196-1B3F-43D6-946C-20FAEDFDFDDE}" type="pres">
      <dgm:prSet presAssocID="{CA8BB10F-1EC3-4FB1-9B27-14B3287DE1E9}" presName="childNode" presStyleLbl="node1" presStyleIdx="7" presStyleCnt="15" custScaleY="2000000" custLinFactY="606757" custLinFactNeighborX="5062" custLinFactNeighborY="7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64C7E-276A-41B8-8B27-169FE0B597F8}" type="pres">
      <dgm:prSet presAssocID="{CA8BB10F-1EC3-4FB1-9B27-14B3287DE1E9}" presName="aSpace2" presStyleCnt="0"/>
      <dgm:spPr/>
    </dgm:pt>
    <dgm:pt modelId="{6B952A70-0AB8-4782-BBFE-8CC54104C8CD}" type="pres">
      <dgm:prSet presAssocID="{85A1A32E-3037-4297-8C82-E7D2D6C426C0}" presName="childNode" presStyleLbl="node1" presStyleIdx="8" presStyleCnt="15" custScaleX="107228" custScaleY="2000000" custLinFactX="-30989" custLinFactY="-1500000" custLinFactNeighborX="-100000" custLinFactNeighborY="-1567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1AE5E3-6C79-4FFA-A46E-524826E5A501}" type="pres">
      <dgm:prSet presAssocID="{85A1A32E-3037-4297-8C82-E7D2D6C426C0}" presName="aSpace2" presStyleCnt="0"/>
      <dgm:spPr/>
    </dgm:pt>
    <dgm:pt modelId="{94A7D02B-98A1-4592-8320-3B1A53609F13}" type="pres">
      <dgm:prSet presAssocID="{61A03E6C-A1C8-457B-A328-48FAFCB677B4}" presName="childNode" presStyleLbl="node1" presStyleIdx="9" presStyleCnt="15" custScaleX="101739" custScaleY="2000000" custLinFactX="-32886" custLinFactY="-28617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CFE86-9A8E-435F-BED4-5B2F915C03D0}" type="pres">
      <dgm:prSet presAssocID="{61A03E6C-A1C8-457B-A328-48FAFCB677B4}" presName="aSpace2" presStyleCnt="0"/>
      <dgm:spPr/>
    </dgm:pt>
    <dgm:pt modelId="{504E734D-9350-43CF-90A3-9F413C56F24B}" type="pres">
      <dgm:prSet presAssocID="{D0803C1D-5326-4A84-BF0F-D049A749CE1C}" presName="childNode" presStyleLbl="node1" presStyleIdx="10" presStyleCnt="15" custScaleX="94954" custScaleY="2000000" custLinFactX="-35418" custLinFactY="3250875" custLinFactNeighborX="-100000" custLinFactNeighborY="3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509C67-60F7-4CE7-987C-DBD3A72097CD}" type="pres">
      <dgm:prSet presAssocID="{D0803C1D-5326-4A84-BF0F-D049A749CE1C}" presName="aSpace2" presStyleCnt="0"/>
      <dgm:spPr/>
    </dgm:pt>
    <dgm:pt modelId="{0CF34780-EC76-4B9C-BC5B-32F66A72324E}" type="pres">
      <dgm:prSet presAssocID="{6079D8E3-C44E-4086-90B5-01D430741DD4}" presName="childNode" presStyleLbl="node1" presStyleIdx="11" presStyleCnt="15" custScaleX="107228" custScaleY="1784460" custLinFactX="-34152" custLinFactY="4723570" custLinFactNeighborX="-100000" custLinFactNeighborY="48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5CB4F-04D1-42D9-804B-B6BBA34741FF}" type="pres">
      <dgm:prSet presAssocID="{6079D8E3-C44E-4086-90B5-01D430741DD4}" presName="aSpace2" presStyleCnt="0"/>
      <dgm:spPr/>
    </dgm:pt>
    <dgm:pt modelId="{C907D73E-8872-4664-861F-F3B474DCE671}" type="pres">
      <dgm:prSet presAssocID="{8102B2C9-03C9-41FA-85CB-A86800C8002C}" presName="childNode" presStyleLbl="node1" presStyleIdx="12" presStyleCnt="15" custScaleX="107228" custScaleY="2000000" custLinFactX="-33520" custLinFactY="-2615038" custLinFactNeighborX="-100000" custLinFactNeighborY="-27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C9122-CA35-4383-B8CE-A7BD62E9233B}" type="pres">
      <dgm:prSet presAssocID="{8102B2C9-03C9-41FA-85CB-A86800C8002C}" presName="aSpace2" presStyleCnt="0"/>
      <dgm:spPr/>
    </dgm:pt>
    <dgm:pt modelId="{3945856B-BD5A-46B7-98FC-ED9AF62636AD}" type="pres">
      <dgm:prSet presAssocID="{3199C8B4-08B6-4229-8703-08B6D47E30B3}" presName="childNode" presStyleLbl="node1" presStyleIdx="13" presStyleCnt="15" custScaleY="2000000" custLinFactY="-5051883" custLinFactNeighborX="6961" custLinFactNeighborY="-5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341C5-D9B6-499A-AD90-F321DD3B931D}" type="pres">
      <dgm:prSet presAssocID="{3199C8B4-08B6-4229-8703-08B6D47E30B3}" presName="aSpace2" presStyleCnt="0"/>
      <dgm:spPr/>
    </dgm:pt>
    <dgm:pt modelId="{6AC638D0-AB91-43E5-9FA3-C631B95A2560}" type="pres">
      <dgm:prSet presAssocID="{29B468F9-BA86-407A-ACE7-71485ED467E6}" presName="childNode" presStyleLbl="node1" presStyleIdx="14" presStyleCnt="15" custScaleY="2000000" custLinFactY="-183407" custLinFactNeighborX="4430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1C5AB6-0946-4ED5-BCFB-10F474CA3965}" type="presOf" srcId="{61A03E6C-A1C8-457B-A328-48FAFCB677B4}" destId="{94A7D02B-98A1-4592-8320-3B1A53609F13}" srcOrd="0" destOrd="0" presId="urn:microsoft.com/office/officeart/2005/8/layout/lProcess2"/>
    <dgm:cxn modelId="{9C5F6434-174B-4B0B-9B08-9A5170608965}" type="presOf" srcId="{D6D7F2A0-D4DD-4E7D-A77B-16E472AC625C}" destId="{9F948282-29E7-4C23-B34D-E907B6940679}" srcOrd="0" destOrd="0" presId="urn:microsoft.com/office/officeart/2005/8/layout/lProcess2"/>
    <dgm:cxn modelId="{F968C418-AB1D-4BDD-9875-9F7E74E7FD3C}" type="presOf" srcId="{8102B2C9-03C9-41FA-85CB-A86800C8002C}" destId="{C907D73E-8872-4664-861F-F3B474DCE671}" srcOrd="0" destOrd="0" presId="urn:microsoft.com/office/officeart/2005/8/layout/lProcess2"/>
    <dgm:cxn modelId="{08C93D14-BA7E-4F67-88FC-303E5892D85C}" type="presOf" srcId="{74072A99-833A-495A-AA6F-FDA2C5CF852B}" destId="{5E667759-0A7F-45F4-8D8A-CB7D3D25A375}" srcOrd="1" destOrd="0" presId="urn:microsoft.com/office/officeart/2005/8/layout/lProcess2"/>
    <dgm:cxn modelId="{0D434CFF-300C-434E-B0B3-A2DBF31D3C59}" type="presOf" srcId="{CA8BB10F-1EC3-4FB1-9B27-14B3287DE1E9}" destId="{8174E196-1B3F-43D6-946C-20FAEDFDFDDE}" srcOrd="0" destOrd="0" presId="urn:microsoft.com/office/officeart/2005/8/layout/lProcess2"/>
    <dgm:cxn modelId="{BABBA280-658A-462F-BEB9-E483E29B416B}" type="presOf" srcId="{63854FFD-F8EE-4C65-A2B5-EC81F672D6CF}" destId="{3EBD5BE2-3ACB-4326-88BB-D32368C7A9E4}" srcOrd="0" destOrd="0" presId="urn:microsoft.com/office/officeart/2005/8/layout/lProcess2"/>
    <dgm:cxn modelId="{0652244C-4300-44DF-8849-67EB71611EE1}" srcId="{73E80C15-9BF3-4004-8206-C8AF9554CDD2}" destId="{6B47D64C-C057-4613-BF8A-7AA72F1D35D3}" srcOrd="1" destOrd="0" parTransId="{D099AA01-B5ED-4C59-A7A0-01FF2EF81810}" sibTransId="{B2428765-E781-4E55-81A6-CD5BD28C8F9B}"/>
    <dgm:cxn modelId="{D7E6CD37-D7D5-4CB3-9C24-38A920EB99B2}" type="presOf" srcId="{74072A99-833A-495A-AA6F-FDA2C5CF852B}" destId="{14A0BEFB-FF89-45FB-A421-E4A05871B3F6}" srcOrd="0" destOrd="0" presId="urn:microsoft.com/office/officeart/2005/8/layout/lProcess2"/>
    <dgm:cxn modelId="{E795F905-B5E9-4B7C-9CB6-4271B2335869}" srcId="{A2560940-AC7B-4916-A550-42F7A9A150AD}" destId="{768F47F4-D535-4498-891C-B5744BD773A6}" srcOrd="1" destOrd="0" parTransId="{32921DA2-9589-439D-835A-7E6D4562DE85}" sibTransId="{D439ABFD-5D3C-4BFF-9797-13BEB5C1560A}"/>
    <dgm:cxn modelId="{8B7C6867-FC7B-4DA7-91A5-08E0DC22DFA5}" srcId="{A2560940-AC7B-4916-A550-42F7A9A150AD}" destId="{73E80C15-9BF3-4004-8206-C8AF9554CDD2}" srcOrd="0" destOrd="0" parTransId="{63C69D4E-0288-428E-8EFF-7BFF7B9B2358}" sibTransId="{4A94EEC1-53F8-4371-B4B1-B20A4BA4A9D0}"/>
    <dgm:cxn modelId="{DC54BCE4-C5A9-4085-B0D2-66B593D83AC9}" srcId="{768F47F4-D535-4498-891C-B5744BD773A6}" destId="{D6D7F2A0-D4DD-4E7D-A77B-16E472AC625C}" srcOrd="0" destOrd="0" parTransId="{C092A108-1632-4BE7-984D-F2242AB18347}" sibTransId="{4AA1C63A-9C14-4DE5-9B3B-9B077923B55B}"/>
    <dgm:cxn modelId="{5DAC86C0-5318-489D-BE44-086391B396D7}" srcId="{A2560940-AC7B-4916-A550-42F7A9A150AD}" destId="{74072A99-833A-495A-AA6F-FDA2C5CF852B}" srcOrd="2" destOrd="0" parTransId="{982CB54C-097E-49B6-B58D-E264E0F20667}" sibTransId="{6ED76E40-E247-4607-B7EB-5EC12F4B3C07}"/>
    <dgm:cxn modelId="{AFD09CD4-AA9D-4340-B574-B89FFDAF70BE}" srcId="{C6F991CA-0FF6-462A-ACCB-8565D864E31A}" destId="{85A1A32E-3037-4297-8C82-E7D2D6C426C0}" srcOrd="1" destOrd="0" parTransId="{7466CD6C-564E-4F20-AC0B-C0867FD415DD}" sibTransId="{F98C839A-6A5E-4DAE-877C-F0A190E8728E}"/>
    <dgm:cxn modelId="{6B7CC978-DC66-4BC8-AECD-828AED194409}" type="presOf" srcId="{D0803C1D-5326-4A84-BF0F-D049A749CE1C}" destId="{504E734D-9350-43CF-90A3-9F413C56F24B}" srcOrd="0" destOrd="0" presId="urn:microsoft.com/office/officeart/2005/8/layout/lProcess2"/>
    <dgm:cxn modelId="{3B9FA213-6766-46A0-9F14-D6C093F2DDC0}" srcId="{73E80C15-9BF3-4004-8206-C8AF9554CDD2}" destId="{B7535DAD-3C0F-4D0A-9CE7-E36A597B5D53}" srcOrd="0" destOrd="0" parTransId="{9B2BD842-EC78-48FB-952B-B05C2B606D68}" sibTransId="{A195BF78-C0DA-4134-9C68-E43BF01844E3}"/>
    <dgm:cxn modelId="{5651F1D3-AC01-4EF1-ABAD-D6937075BC19}" type="presOf" srcId="{3199C8B4-08B6-4229-8703-08B6D47E30B3}" destId="{3945856B-BD5A-46B7-98FC-ED9AF62636AD}" srcOrd="0" destOrd="0" presId="urn:microsoft.com/office/officeart/2005/8/layout/lProcess2"/>
    <dgm:cxn modelId="{B6FB6FD0-775C-411A-BAD3-5A73B86B21DA}" type="presOf" srcId="{85A1A32E-3037-4297-8C82-E7D2D6C426C0}" destId="{6B952A70-0AB8-4782-BBFE-8CC54104C8CD}" srcOrd="0" destOrd="0" presId="urn:microsoft.com/office/officeart/2005/8/layout/lProcess2"/>
    <dgm:cxn modelId="{CA74426D-FBBA-45B6-B59C-6B5752C4828C}" srcId="{C6F991CA-0FF6-462A-ACCB-8565D864E31A}" destId="{61A03E6C-A1C8-457B-A328-48FAFCB677B4}" srcOrd="2" destOrd="0" parTransId="{B57E800C-3F29-43F0-8AB0-F8085DA67237}" sibTransId="{6E9364BA-2455-4CC6-BB1C-ABC3AC4E0D16}"/>
    <dgm:cxn modelId="{C86B2E73-172A-470F-85FB-C2B5342E38F1}" type="presOf" srcId="{768F47F4-D535-4498-891C-B5744BD773A6}" destId="{20617780-8C6B-43FD-AF7D-DD6A9B1DE287}" srcOrd="1" destOrd="0" presId="urn:microsoft.com/office/officeart/2005/8/layout/lProcess2"/>
    <dgm:cxn modelId="{5822845C-3488-471D-BCC5-5F9054C73E21}" type="presOf" srcId="{29B468F9-BA86-407A-ACE7-71485ED467E6}" destId="{6AC638D0-AB91-43E5-9FA3-C631B95A2560}" srcOrd="0" destOrd="0" presId="urn:microsoft.com/office/officeart/2005/8/layout/lProcess2"/>
    <dgm:cxn modelId="{07E9689B-C834-4559-913C-91984E641512}" srcId="{C6F991CA-0FF6-462A-ACCB-8565D864E31A}" destId="{D0803C1D-5326-4A84-BF0F-D049A749CE1C}" srcOrd="3" destOrd="0" parTransId="{23CD76DD-B33F-46DA-B688-9393B1D35E1D}" sibTransId="{A46BA668-0562-41F6-9D49-DECB3F76EF39}"/>
    <dgm:cxn modelId="{CD666B39-D7A6-4D12-88AC-1154E12AEFA4}" type="presOf" srcId="{9572CAE5-CFA0-4855-B8F7-C7B8A3D12C37}" destId="{DEB6105F-EF3B-4AEE-A5C3-965860DF3D9B}" srcOrd="0" destOrd="0" presId="urn:microsoft.com/office/officeart/2005/8/layout/lProcess2"/>
    <dgm:cxn modelId="{A71872FB-9D6E-46E9-81F5-B8272BB76FD2}" type="presOf" srcId="{9ABA654B-8BF7-417B-BF05-7306A8A35CB3}" destId="{3CC65EC1-FD21-4FA8-9C70-C926F21C72D5}" srcOrd="0" destOrd="0" presId="urn:microsoft.com/office/officeart/2005/8/layout/lProcess2"/>
    <dgm:cxn modelId="{C07C3530-8CC1-477D-BBFB-18AD493FC953}" type="presOf" srcId="{6B47D64C-C057-4613-BF8A-7AA72F1D35D3}" destId="{1A4E0249-2146-4DA9-A74F-2C27E5F63CB7}" srcOrd="0" destOrd="0" presId="urn:microsoft.com/office/officeart/2005/8/layout/lProcess2"/>
    <dgm:cxn modelId="{78AF15C4-FC61-4B26-B2CB-28B72ADCD6DD}" type="presOf" srcId="{73E80C15-9BF3-4004-8206-C8AF9554CDD2}" destId="{AA9F0A9A-775B-449B-B6FC-ED26FE9D00D0}" srcOrd="0" destOrd="0" presId="urn:microsoft.com/office/officeart/2005/8/layout/lProcess2"/>
    <dgm:cxn modelId="{98ABA2F4-41BC-4CF5-9575-98290BEAF8A9}" type="presOf" srcId="{73E80C15-9BF3-4004-8206-C8AF9554CDD2}" destId="{7BC9A1A6-A2FD-4615-B109-39CA7D086A6F}" srcOrd="1" destOrd="0" presId="urn:microsoft.com/office/officeart/2005/8/layout/lProcess2"/>
    <dgm:cxn modelId="{A07EA766-3162-42A6-9F9A-030814F697B5}" type="presOf" srcId="{B7535DAD-3C0F-4D0A-9CE7-E36A597B5D53}" destId="{E96E31B7-E321-4039-9F0B-9B2EF7A8918A}" srcOrd="0" destOrd="0" presId="urn:microsoft.com/office/officeart/2005/8/layout/lProcess2"/>
    <dgm:cxn modelId="{3376AB12-1293-49D1-8EA8-638906334262}" srcId="{C6F991CA-0FF6-462A-ACCB-8565D864E31A}" destId="{3199C8B4-08B6-4229-8703-08B6D47E30B3}" srcOrd="6" destOrd="0" parTransId="{5DA28705-1D4F-40EB-9749-30D53505A300}" sibTransId="{13A4D8A0-ACEE-4DA4-BC2F-7B3A0AF4F216}"/>
    <dgm:cxn modelId="{B5AC9A7F-F23E-4DE6-A969-683BA12ADD13}" srcId="{768F47F4-D535-4498-891C-B5744BD773A6}" destId="{63854FFD-F8EE-4C65-A2B5-EC81F672D6CF}" srcOrd="1" destOrd="0" parTransId="{207A5C94-63F1-4985-AF9A-970F47EF4833}" sibTransId="{EAC820F0-724F-49E1-8A01-CDB044C36053}"/>
    <dgm:cxn modelId="{76E0374B-39E2-49DF-B130-449813A2F299}" type="presOf" srcId="{768F47F4-D535-4498-891C-B5744BD773A6}" destId="{F9C99051-2BE2-4201-9D87-A5D971AC02D3}" srcOrd="0" destOrd="0" presId="urn:microsoft.com/office/officeart/2005/8/layout/lProcess2"/>
    <dgm:cxn modelId="{5BB5B949-149D-426D-BF34-804B59766157}" srcId="{C6F991CA-0FF6-462A-ACCB-8565D864E31A}" destId="{8102B2C9-03C9-41FA-85CB-A86800C8002C}" srcOrd="5" destOrd="0" parTransId="{DA46982E-53D3-459C-BE32-DF0DECB57705}" sibTransId="{DC62E1DD-E15C-4A23-8E22-4F9BB22BC71B}"/>
    <dgm:cxn modelId="{512CAA87-4C0A-44DF-8921-298E29429CB2}" srcId="{C6F991CA-0FF6-462A-ACCB-8565D864E31A}" destId="{6079D8E3-C44E-4086-90B5-01D430741DD4}" srcOrd="4" destOrd="0" parTransId="{BEED9045-92AE-47F2-B618-7F1F585E8610}" sibTransId="{DA2E6E78-4788-4BDE-8B00-95E7DF5384B2}"/>
    <dgm:cxn modelId="{0B07F1E9-51B5-4F5B-B746-A7CB5316BDD9}" srcId="{73E80C15-9BF3-4004-8206-C8AF9554CDD2}" destId="{9572CAE5-CFA0-4855-B8F7-C7B8A3D12C37}" srcOrd="3" destOrd="0" parTransId="{73F866E7-35F8-47F4-B41A-4BAF757DD09B}" sibTransId="{9123D220-A646-4B2F-A6B6-2FD09CD61355}"/>
    <dgm:cxn modelId="{EDEB7724-AE8A-4FBE-8A07-EE41A9E250F2}" type="presOf" srcId="{C6F991CA-0FF6-462A-ACCB-8565D864E31A}" destId="{4584B7EF-75CC-4085-AE5C-4E65376C0178}" srcOrd="1" destOrd="0" presId="urn:microsoft.com/office/officeart/2005/8/layout/lProcess2"/>
    <dgm:cxn modelId="{4C3350F6-EF8F-4C2A-9E32-90B95F7F3AEC}" type="presOf" srcId="{6079D8E3-C44E-4086-90B5-01D430741DD4}" destId="{0CF34780-EC76-4B9C-BC5B-32F66A72324E}" srcOrd="0" destOrd="0" presId="urn:microsoft.com/office/officeart/2005/8/layout/lProcess2"/>
    <dgm:cxn modelId="{EDCB5EBA-119D-41A8-AE3E-C46E92150819}" srcId="{768F47F4-D535-4498-891C-B5744BD773A6}" destId="{9ABA654B-8BF7-417B-BF05-7306A8A35CB3}" srcOrd="2" destOrd="0" parTransId="{A3FD3278-D56E-40E7-9FF4-723A8C2C3453}" sibTransId="{E7ED3597-CBB4-42E6-B1A3-7707117B4D31}"/>
    <dgm:cxn modelId="{ED1E2D0D-6DC7-4554-99B9-4C4A8EEE7E11}" type="presOf" srcId="{ECBFD11B-D87F-4C44-A00E-AD41D89B28AE}" destId="{20FFEC97-613E-4BD1-BA81-E237EA79B905}" srcOrd="0" destOrd="0" presId="urn:microsoft.com/office/officeart/2005/8/layout/lProcess2"/>
    <dgm:cxn modelId="{7F66A160-74A0-4243-884C-01336A26EA3B}" type="presOf" srcId="{C6F991CA-0FF6-462A-ACCB-8565D864E31A}" destId="{94A5A67D-A813-4648-B8DD-61CD214585CC}" srcOrd="0" destOrd="0" presId="urn:microsoft.com/office/officeart/2005/8/layout/lProcess2"/>
    <dgm:cxn modelId="{8B8062DD-5AFB-44F7-9AD4-07B8DCE5BA1F}" srcId="{73E80C15-9BF3-4004-8206-C8AF9554CDD2}" destId="{ECBFD11B-D87F-4C44-A00E-AD41D89B28AE}" srcOrd="2" destOrd="0" parTransId="{7136D2F8-E40E-4134-927D-ED66D1CEEE99}" sibTransId="{CB402B33-C5DD-4FE1-B47F-F5C46405CD10}"/>
    <dgm:cxn modelId="{F0D63095-B53E-4895-B9CD-8B1003977421}" srcId="{C6F991CA-0FF6-462A-ACCB-8565D864E31A}" destId="{CA8BB10F-1EC3-4FB1-9B27-14B3287DE1E9}" srcOrd="0" destOrd="0" parTransId="{FEBE7E49-88FE-4245-9104-2E9497293FBE}" sibTransId="{E9A5EFAA-886F-40B3-A026-45EAEA39769B}"/>
    <dgm:cxn modelId="{E2530262-0649-4630-A81C-5B9CF9ABB88C}" srcId="{A2560940-AC7B-4916-A550-42F7A9A150AD}" destId="{C6F991CA-0FF6-462A-ACCB-8565D864E31A}" srcOrd="3" destOrd="0" parTransId="{2CE0B6E8-6DEE-4821-8856-662467A8AAE2}" sibTransId="{7266D4D7-F2B8-46F5-9FD6-DAC1F2E003BA}"/>
    <dgm:cxn modelId="{29EC5431-DCA5-4343-B78D-0DB184B05C00}" type="presOf" srcId="{A2560940-AC7B-4916-A550-42F7A9A150AD}" destId="{E95ECDF9-3EF1-41BE-BEB3-96318AA80EFE}" srcOrd="0" destOrd="0" presId="urn:microsoft.com/office/officeart/2005/8/layout/lProcess2"/>
    <dgm:cxn modelId="{3661AF66-7CA5-4C0C-9C66-8FBA50C461BA}" srcId="{C6F991CA-0FF6-462A-ACCB-8565D864E31A}" destId="{29B468F9-BA86-407A-ACE7-71485ED467E6}" srcOrd="7" destOrd="0" parTransId="{57F53BFD-F458-4274-915D-E1D8F035EE1E}" sibTransId="{45577188-0E26-4F2D-88E8-5B7EB4675A2B}"/>
    <dgm:cxn modelId="{55E5306C-487A-4860-85CD-28CE05FBE6D9}" type="presParOf" srcId="{E95ECDF9-3EF1-41BE-BEB3-96318AA80EFE}" destId="{6EB0149E-78A1-4B5B-A023-90BD30EC4E2A}" srcOrd="0" destOrd="0" presId="urn:microsoft.com/office/officeart/2005/8/layout/lProcess2"/>
    <dgm:cxn modelId="{FEB14CC5-4A93-42F2-A8E5-74D1121D28C0}" type="presParOf" srcId="{6EB0149E-78A1-4B5B-A023-90BD30EC4E2A}" destId="{AA9F0A9A-775B-449B-B6FC-ED26FE9D00D0}" srcOrd="0" destOrd="0" presId="urn:microsoft.com/office/officeart/2005/8/layout/lProcess2"/>
    <dgm:cxn modelId="{B2556628-34D8-4441-B64C-588E7DF350F9}" type="presParOf" srcId="{6EB0149E-78A1-4B5B-A023-90BD30EC4E2A}" destId="{7BC9A1A6-A2FD-4615-B109-39CA7D086A6F}" srcOrd="1" destOrd="0" presId="urn:microsoft.com/office/officeart/2005/8/layout/lProcess2"/>
    <dgm:cxn modelId="{09D64189-50C5-4F00-8BB9-188D33B504F9}" type="presParOf" srcId="{6EB0149E-78A1-4B5B-A023-90BD30EC4E2A}" destId="{9A35F2D2-2F68-49E2-90ED-67639E5E3624}" srcOrd="2" destOrd="0" presId="urn:microsoft.com/office/officeart/2005/8/layout/lProcess2"/>
    <dgm:cxn modelId="{CB30AB23-0C72-45A1-BD7B-017DCEAA6B9C}" type="presParOf" srcId="{9A35F2D2-2F68-49E2-90ED-67639E5E3624}" destId="{8A2AEFF3-90AC-4BCF-BFA2-5FF7C9638378}" srcOrd="0" destOrd="0" presId="urn:microsoft.com/office/officeart/2005/8/layout/lProcess2"/>
    <dgm:cxn modelId="{313983F4-2384-4A16-AB37-00863D1D94F2}" type="presParOf" srcId="{8A2AEFF3-90AC-4BCF-BFA2-5FF7C9638378}" destId="{E96E31B7-E321-4039-9F0B-9B2EF7A8918A}" srcOrd="0" destOrd="0" presId="urn:microsoft.com/office/officeart/2005/8/layout/lProcess2"/>
    <dgm:cxn modelId="{7C0063FE-8013-49BB-A268-2EAF795D69F1}" type="presParOf" srcId="{8A2AEFF3-90AC-4BCF-BFA2-5FF7C9638378}" destId="{66922A02-B478-4FB9-8FFF-E29D81D48296}" srcOrd="1" destOrd="0" presId="urn:microsoft.com/office/officeart/2005/8/layout/lProcess2"/>
    <dgm:cxn modelId="{B08F7725-7DE6-411A-8F57-C6D6F629D408}" type="presParOf" srcId="{8A2AEFF3-90AC-4BCF-BFA2-5FF7C9638378}" destId="{1A4E0249-2146-4DA9-A74F-2C27E5F63CB7}" srcOrd="2" destOrd="0" presId="urn:microsoft.com/office/officeart/2005/8/layout/lProcess2"/>
    <dgm:cxn modelId="{4A3F9F29-7E2E-4200-9D71-B71CF6745689}" type="presParOf" srcId="{8A2AEFF3-90AC-4BCF-BFA2-5FF7C9638378}" destId="{AE17646F-C4B5-4630-8343-4E23E72E29A8}" srcOrd="3" destOrd="0" presId="urn:microsoft.com/office/officeart/2005/8/layout/lProcess2"/>
    <dgm:cxn modelId="{1A9E533A-E18B-4AF8-94CA-B1AFA994B37E}" type="presParOf" srcId="{8A2AEFF3-90AC-4BCF-BFA2-5FF7C9638378}" destId="{20FFEC97-613E-4BD1-BA81-E237EA79B905}" srcOrd="4" destOrd="0" presId="urn:microsoft.com/office/officeart/2005/8/layout/lProcess2"/>
    <dgm:cxn modelId="{505DDA97-CA64-4AB5-A8D0-8A956E5BE7C5}" type="presParOf" srcId="{8A2AEFF3-90AC-4BCF-BFA2-5FF7C9638378}" destId="{9869B926-1867-400F-B853-580B46AE6089}" srcOrd="5" destOrd="0" presId="urn:microsoft.com/office/officeart/2005/8/layout/lProcess2"/>
    <dgm:cxn modelId="{945686CB-9C16-4AE9-B191-5F100AF00B34}" type="presParOf" srcId="{8A2AEFF3-90AC-4BCF-BFA2-5FF7C9638378}" destId="{DEB6105F-EF3B-4AEE-A5C3-965860DF3D9B}" srcOrd="6" destOrd="0" presId="urn:microsoft.com/office/officeart/2005/8/layout/lProcess2"/>
    <dgm:cxn modelId="{AC25871F-3961-46FC-AA9E-6FD247218F44}" type="presParOf" srcId="{E95ECDF9-3EF1-41BE-BEB3-96318AA80EFE}" destId="{8D88E12A-4D2A-40A9-A8B5-3FCF0F73239E}" srcOrd="1" destOrd="0" presId="urn:microsoft.com/office/officeart/2005/8/layout/lProcess2"/>
    <dgm:cxn modelId="{11611BAE-B2A4-4657-9908-3A41906116E7}" type="presParOf" srcId="{E95ECDF9-3EF1-41BE-BEB3-96318AA80EFE}" destId="{115A5B6C-240B-494A-A8C9-F3EBE4320703}" srcOrd="2" destOrd="0" presId="urn:microsoft.com/office/officeart/2005/8/layout/lProcess2"/>
    <dgm:cxn modelId="{BFE8CF87-9058-49C3-A419-34796BA1848C}" type="presParOf" srcId="{115A5B6C-240B-494A-A8C9-F3EBE4320703}" destId="{F9C99051-2BE2-4201-9D87-A5D971AC02D3}" srcOrd="0" destOrd="0" presId="urn:microsoft.com/office/officeart/2005/8/layout/lProcess2"/>
    <dgm:cxn modelId="{DF205F16-10CD-49BB-9214-B416ECAC9A55}" type="presParOf" srcId="{115A5B6C-240B-494A-A8C9-F3EBE4320703}" destId="{20617780-8C6B-43FD-AF7D-DD6A9B1DE287}" srcOrd="1" destOrd="0" presId="urn:microsoft.com/office/officeart/2005/8/layout/lProcess2"/>
    <dgm:cxn modelId="{DFD8DFEB-7C4D-464A-866B-FE0FDC6F2413}" type="presParOf" srcId="{115A5B6C-240B-494A-A8C9-F3EBE4320703}" destId="{6E110F45-EC8A-4174-84D2-6BA24D22B139}" srcOrd="2" destOrd="0" presId="urn:microsoft.com/office/officeart/2005/8/layout/lProcess2"/>
    <dgm:cxn modelId="{AA599930-FC71-4CD0-8821-252B958E2C44}" type="presParOf" srcId="{6E110F45-EC8A-4174-84D2-6BA24D22B139}" destId="{EAAE1F5A-D4F8-4539-B9A4-11E874877F42}" srcOrd="0" destOrd="0" presId="urn:microsoft.com/office/officeart/2005/8/layout/lProcess2"/>
    <dgm:cxn modelId="{786E29EB-752F-40F1-94BE-0BF02167CE2B}" type="presParOf" srcId="{EAAE1F5A-D4F8-4539-B9A4-11E874877F42}" destId="{9F948282-29E7-4C23-B34D-E907B6940679}" srcOrd="0" destOrd="0" presId="urn:microsoft.com/office/officeart/2005/8/layout/lProcess2"/>
    <dgm:cxn modelId="{1734BC22-6CC8-492D-AA64-73FED835D6E5}" type="presParOf" srcId="{EAAE1F5A-D4F8-4539-B9A4-11E874877F42}" destId="{49C91502-FD79-430C-AD05-B0A3E0CF1889}" srcOrd="1" destOrd="0" presId="urn:microsoft.com/office/officeart/2005/8/layout/lProcess2"/>
    <dgm:cxn modelId="{7A657C06-59A8-4844-A348-4850ABE4F536}" type="presParOf" srcId="{EAAE1F5A-D4F8-4539-B9A4-11E874877F42}" destId="{3EBD5BE2-3ACB-4326-88BB-D32368C7A9E4}" srcOrd="2" destOrd="0" presId="urn:microsoft.com/office/officeart/2005/8/layout/lProcess2"/>
    <dgm:cxn modelId="{7DE7B54F-795C-4BD4-9745-CFBFC7CF62AF}" type="presParOf" srcId="{EAAE1F5A-D4F8-4539-B9A4-11E874877F42}" destId="{038A2289-7A59-48E4-8D8F-E3256EEE6015}" srcOrd="3" destOrd="0" presId="urn:microsoft.com/office/officeart/2005/8/layout/lProcess2"/>
    <dgm:cxn modelId="{107F7E37-2C8C-406C-BE85-393A5EF62CAB}" type="presParOf" srcId="{EAAE1F5A-D4F8-4539-B9A4-11E874877F42}" destId="{3CC65EC1-FD21-4FA8-9C70-C926F21C72D5}" srcOrd="4" destOrd="0" presId="urn:microsoft.com/office/officeart/2005/8/layout/lProcess2"/>
    <dgm:cxn modelId="{A4FE38FA-6B52-4370-B608-E18CC4BCF20F}" type="presParOf" srcId="{E95ECDF9-3EF1-41BE-BEB3-96318AA80EFE}" destId="{A98660FB-E261-4DD2-996F-2D32944C9378}" srcOrd="3" destOrd="0" presId="urn:microsoft.com/office/officeart/2005/8/layout/lProcess2"/>
    <dgm:cxn modelId="{3F159CAB-A4F4-4DBB-BF7B-289E3AA52CCA}" type="presParOf" srcId="{E95ECDF9-3EF1-41BE-BEB3-96318AA80EFE}" destId="{183CF0E4-F68E-4C30-8316-18D2CB0B49F8}" srcOrd="4" destOrd="0" presId="urn:microsoft.com/office/officeart/2005/8/layout/lProcess2"/>
    <dgm:cxn modelId="{A3E60DAE-65EF-4C1C-A3BC-809297B3D771}" type="presParOf" srcId="{183CF0E4-F68E-4C30-8316-18D2CB0B49F8}" destId="{14A0BEFB-FF89-45FB-A421-E4A05871B3F6}" srcOrd="0" destOrd="0" presId="urn:microsoft.com/office/officeart/2005/8/layout/lProcess2"/>
    <dgm:cxn modelId="{91A35797-77B4-4FEB-BC0C-084394860C30}" type="presParOf" srcId="{183CF0E4-F68E-4C30-8316-18D2CB0B49F8}" destId="{5E667759-0A7F-45F4-8D8A-CB7D3D25A375}" srcOrd="1" destOrd="0" presId="urn:microsoft.com/office/officeart/2005/8/layout/lProcess2"/>
    <dgm:cxn modelId="{751FC167-6A7D-45AF-8F46-36BA6774ABCA}" type="presParOf" srcId="{183CF0E4-F68E-4C30-8316-18D2CB0B49F8}" destId="{F136D930-F360-45D8-AE7C-599207DE31FB}" srcOrd="2" destOrd="0" presId="urn:microsoft.com/office/officeart/2005/8/layout/lProcess2"/>
    <dgm:cxn modelId="{982C40DC-950A-4532-B28B-0D798360F31A}" type="presParOf" srcId="{F136D930-F360-45D8-AE7C-599207DE31FB}" destId="{75B216BA-8770-4F39-91F6-58E43C8FD497}" srcOrd="0" destOrd="0" presId="urn:microsoft.com/office/officeart/2005/8/layout/lProcess2"/>
    <dgm:cxn modelId="{D7A731A5-1625-4DA9-86F3-011F9679EB45}" type="presParOf" srcId="{E95ECDF9-3EF1-41BE-BEB3-96318AA80EFE}" destId="{9BEB60FD-DCE7-4041-9084-42FE64482568}" srcOrd="5" destOrd="0" presId="urn:microsoft.com/office/officeart/2005/8/layout/lProcess2"/>
    <dgm:cxn modelId="{D17E656F-5AB3-4EF2-B7DE-8AC65B15007F}" type="presParOf" srcId="{E95ECDF9-3EF1-41BE-BEB3-96318AA80EFE}" destId="{B9EDC9E4-4F50-4476-B251-AA589A263C8E}" srcOrd="6" destOrd="0" presId="urn:microsoft.com/office/officeart/2005/8/layout/lProcess2"/>
    <dgm:cxn modelId="{C7D1D0AD-A351-412E-97CE-EE6A9E5BE8D3}" type="presParOf" srcId="{B9EDC9E4-4F50-4476-B251-AA589A263C8E}" destId="{94A5A67D-A813-4648-B8DD-61CD214585CC}" srcOrd="0" destOrd="0" presId="urn:microsoft.com/office/officeart/2005/8/layout/lProcess2"/>
    <dgm:cxn modelId="{DDF14AC1-43D3-450C-B2C6-7B883EB9BBE1}" type="presParOf" srcId="{B9EDC9E4-4F50-4476-B251-AA589A263C8E}" destId="{4584B7EF-75CC-4085-AE5C-4E65376C0178}" srcOrd="1" destOrd="0" presId="urn:microsoft.com/office/officeart/2005/8/layout/lProcess2"/>
    <dgm:cxn modelId="{B3461BEE-0A45-4211-84D4-33E578CAB256}" type="presParOf" srcId="{B9EDC9E4-4F50-4476-B251-AA589A263C8E}" destId="{36C70413-0D07-4180-AF88-4E3EC486B17B}" srcOrd="2" destOrd="0" presId="urn:microsoft.com/office/officeart/2005/8/layout/lProcess2"/>
    <dgm:cxn modelId="{07B84781-1B95-43FF-AC5E-6B9DBE3150D4}" type="presParOf" srcId="{36C70413-0D07-4180-AF88-4E3EC486B17B}" destId="{6B350CA4-C8C4-4347-9030-2EE5B04F7CB8}" srcOrd="0" destOrd="0" presId="urn:microsoft.com/office/officeart/2005/8/layout/lProcess2"/>
    <dgm:cxn modelId="{EA86FA19-138C-41B0-93C7-2B5021DFDD68}" type="presParOf" srcId="{6B350CA4-C8C4-4347-9030-2EE5B04F7CB8}" destId="{8174E196-1B3F-43D6-946C-20FAEDFDFDDE}" srcOrd="0" destOrd="0" presId="urn:microsoft.com/office/officeart/2005/8/layout/lProcess2"/>
    <dgm:cxn modelId="{106C95E0-6729-48DC-B330-172234AFF100}" type="presParOf" srcId="{6B350CA4-C8C4-4347-9030-2EE5B04F7CB8}" destId="{58864C7E-276A-41B8-8B27-169FE0B597F8}" srcOrd="1" destOrd="0" presId="urn:microsoft.com/office/officeart/2005/8/layout/lProcess2"/>
    <dgm:cxn modelId="{FA484412-7A16-4FB3-8167-1D812B43F746}" type="presParOf" srcId="{6B350CA4-C8C4-4347-9030-2EE5B04F7CB8}" destId="{6B952A70-0AB8-4782-BBFE-8CC54104C8CD}" srcOrd="2" destOrd="0" presId="urn:microsoft.com/office/officeart/2005/8/layout/lProcess2"/>
    <dgm:cxn modelId="{86BC515E-2FC8-46D8-B0D1-603E304DDBD9}" type="presParOf" srcId="{6B350CA4-C8C4-4347-9030-2EE5B04F7CB8}" destId="{751AE5E3-6C79-4FFA-A46E-524826E5A501}" srcOrd="3" destOrd="0" presId="urn:microsoft.com/office/officeart/2005/8/layout/lProcess2"/>
    <dgm:cxn modelId="{CD88F39D-6B74-4C9D-B532-81ABB5F12CD1}" type="presParOf" srcId="{6B350CA4-C8C4-4347-9030-2EE5B04F7CB8}" destId="{94A7D02B-98A1-4592-8320-3B1A53609F13}" srcOrd="4" destOrd="0" presId="urn:microsoft.com/office/officeart/2005/8/layout/lProcess2"/>
    <dgm:cxn modelId="{F8DAA821-10E5-45D0-B9C6-8A1D1F2C4A41}" type="presParOf" srcId="{6B350CA4-C8C4-4347-9030-2EE5B04F7CB8}" destId="{939CFE86-9A8E-435F-BED4-5B2F915C03D0}" srcOrd="5" destOrd="0" presId="urn:microsoft.com/office/officeart/2005/8/layout/lProcess2"/>
    <dgm:cxn modelId="{0F8E3A3F-132C-4C77-9F56-0DD8E4FEF7E9}" type="presParOf" srcId="{6B350CA4-C8C4-4347-9030-2EE5B04F7CB8}" destId="{504E734D-9350-43CF-90A3-9F413C56F24B}" srcOrd="6" destOrd="0" presId="urn:microsoft.com/office/officeart/2005/8/layout/lProcess2"/>
    <dgm:cxn modelId="{2D158CEB-624F-4FFA-B2E3-3A18A2953D93}" type="presParOf" srcId="{6B350CA4-C8C4-4347-9030-2EE5B04F7CB8}" destId="{55509C67-60F7-4CE7-987C-DBD3A72097CD}" srcOrd="7" destOrd="0" presId="urn:microsoft.com/office/officeart/2005/8/layout/lProcess2"/>
    <dgm:cxn modelId="{CCA77DE0-4D97-4B9C-B94B-9FCF6B30837C}" type="presParOf" srcId="{6B350CA4-C8C4-4347-9030-2EE5B04F7CB8}" destId="{0CF34780-EC76-4B9C-BC5B-32F66A72324E}" srcOrd="8" destOrd="0" presId="urn:microsoft.com/office/officeart/2005/8/layout/lProcess2"/>
    <dgm:cxn modelId="{3AAB48FB-ED22-469F-9AE3-5B8E6D5805CE}" type="presParOf" srcId="{6B350CA4-C8C4-4347-9030-2EE5B04F7CB8}" destId="{8785CB4F-04D1-42D9-804B-B6BBA34741FF}" srcOrd="9" destOrd="0" presId="urn:microsoft.com/office/officeart/2005/8/layout/lProcess2"/>
    <dgm:cxn modelId="{5CA36758-06E2-468A-A7F7-1FABDE153737}" type="presParOf" srcId="{6B350CA4-C8C4-4347-9030-2EE5B04F7CB8}" destId="{C907D73E-8872-4664-861F-F3B474DCE671}" srcOrd="10" destOrd="0" presId="urn:microsoft.com/office/officeart/2005/8/layout/lProcess2"/>
    <dgm:cxn modelId="{A1D8BF7B-640F-4D1B-97EF-9839DACB1D46}" type="presParOf" srcId="{6B350CA4-C8C4-4347-9030-2EE5B04F7CB8}" destId="{EC7C9122-CA35-4383-B8CE-A7BD62E9233B}" srcOrd="11" destOrd="0" presId="urn:microsoft.com/office/officeart/2005/8/layout/lProcess2"/>
    <dgm:cxn modelId="{2D773025-C4C1-4FDE-9750-2015C14F36E4}" type="presParOf" srcId="{6B350CA4-C8C4-4347-9030-2EE5B04F7CB8}" destId="{3945856B-BD5A-46B7-98FC-ED9AF62636AD}" srcOrd="12" destOrd="0" presId="urn:microsoft.com/office/officeart/2005/8/layout/lProcess2"/>
    <dgm:cxn modelId="{598EAFDC-142D-49CF-ABD3-3775EEFC18AD}" type="presParOf" srcId="{6B350CA4-C8C4-4347-9030-2EE5B04F7CB8}" destId="{484341C5-D9B6-499A-AD90-F321DD3B931D}" srcOrd="13" destOrd="0" presId="urn:microsoft.com/office/officeart/2005/8/layout/lProcess2"/>
    <dgm:cxn modelId="{677BF862-E964-44BC-A3F1-07D797E2C072}" type="presParOf" srcId="{6B350CA4-C8C4-4347-9030-2EE5B04F7CB8}" destId="{6AC638D0-AB91-43E5-9FA3-C631B95A2560}" srcOrd="1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5130A8-89E8-4A43-AC12-9A9218510AF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2CBFAF-723C-4B8A-81C4-0859D2DAEA62}">
      <dgm:prSet phldrT="[Text]"/>
      <dgm:spPr/>
      <dgm:t>
        <a:bodyPr/>
        <a:lstStyle/>
        <a:p>
          <a:r>
            <a:rPr lang="en-US" dirty="0" smtClean="0"/>
            <a:t>LAYANAN SIRKULASI</a:t>
          </a:r>
          <a:endParaRPr lang="en-US" dirty="0"/>
        </a:p>
      </dgm:t>
    </dgm:pt>
    <dgm:pt modelId="{E5A0B17B-9254-45E5-B028-EE21B9B8F104}" type="parTrans" cxnId="{E326F40E-2F5E-4399-90AE-8A9940BB6E25}">
      <dgm:prSet/>
      <dgm:spPr/>
      <dgm:t>
        <a:bodyPr/>
        <a:lstStyle/>
        <a:p>
          <a:endParaRPr lang="en-US"/>
        </a:p>
      </dgm:t>
    </dgm:pt>
    <dgm:pt modelId="{285E0DE6-2972-4C47-BEF9-5641002D4ECE}" type="sibTrans" cxnId="{E326F40E-2F5E-4399-90AE-8A9940BB6E25}">
      <dgm:prSet/>
      <dgm:spPr/>
      <dgm:t>
        <a:bodyPr/>
        <a:lstStyle/>
        <a:p>
          <a:endParaRPr lang="en-US"/>
        </a:p>
      </dgm:t>
    </dgm:pt>
    <dgm:pt modelId="{D82135D2-2A46-432E-8410-870ED76A39CE}">
      <dgm:prSet phldrT="[Text]"/>
      <dgm:spPr/>
      <dgm:t>
        <a:bodyPr/>
        <a:lstStyle/>
        <a:p>
          <a:r>
            <a:rPr lang="en-US" dirty="0" smtClean="0"/>
            <a:t>LAYANAN REFERENSI</a:t>
          </a:r>
          <a:endParaRPr lang="en-US" dirty="0"/>
        </a:p>
      </dgm:t>
    </dgm:pt>
    <dgm:pt modelId="{1C6CD3AA-425F-4E81-91ED-943F96AD2551}" type="parTrans" cxnId="{5B599330-6974-48B7-84A9-E5D7E32F55B3}">
      <dgm:prSet/>
      <dgm:spPr/>
      <dgm:t>
        <a:bodyPr/>
        <a:lstStyle/>
        <a:p>
          <a:endParaRPr lang="en-US"/>
        </a:p>
      </dgm:t>
    </dgm:pt>
    <dgm:pt modelId="{55CCA5B4-9793-4D6F-B9E4-612E56119B0F}" type="sibTrans" cxnId="{5B599330-6974-48B7-84A9-E5D7E32F55B3}">
      <dgm:prSet/>
      <dgm:spPr/>
      <dgm:t>
        <a:bodyPr/>
        <a:lstStyle/>
        <a:p>
          <a:endParaRPr lang="en-US"/>
        </a:p>
      </dgm:t>
    </dgm:pt>
    <dgm:pt modelId="{BC02C1EF-9457-4E1D-B6A5-5B5959356E91}">
      <dgm:prSet phldrT="[Text]"/>
      <dgm:spPr/>
      <dgm:t>
        <a:bodyPr/>
        <a:lstStyle/>
        <a:p>
          <a:r>
            <a:rPr lang="en-US" dirty="0" smtClean="0"/>
            <a:t>LAYAYAN FOTO COPY</a:t>
          </a:r>
          <a:endParaRPr lang="en-US" dirty="0"/>
        </a:p>
      </dgm:t>
    </dgm:pt>
    <dgm:pt modelId="{B6B3A1B0-1A2B-4277-AEE1-BA426103F72E}" type="parTrans" cxnId="{39646B24-9E01-4CF0-A270-D96E67E041EE}">
      <dgm:prSet/>
      <dgm:spPr/>
      <dgm:t>
        <a:bodyPr/>
        <a:lstStyle/>
        <a:p>
          <a:endParaRPr lang="en-US"/>
        </a:p>
      </dgm:t>
    </dgm:pt>
    <dgm:pt modelId="{047E8D47-B91B-4D6E-ABD1-57706CC5DEAD}" type="sibTrans" cxnId="{39646B24-9E01-4CF0-A270-D96E67E041EE}">
      <dgm:prSet/>
      <dgm:spPr/>
      <dgm:t>
        <a:bodyPr/>
        <a:lstStyle/>
        <a:p>
          <a:endParaRPr lang="en-US"/>
        </a:p>
      </dgm:t>
    </dgm:pt>
    <dgm:pt modelId="{DE32B2A5-8C74-4021-BFAD-61CB1933B07F}">
      <dgm:prSet/>
      <dgm:spPr/>
      <dgm:t>
        <a:bodyPr/>
        <a:lstStyle/>
        <a:p>
          <a:r>
            <a:rPr lang="en-US" dirty="0" smtClean="0"/>
            <a:t>LAYANAN BEBAS PUSTAKA</a:t>
          </a:r>
          <a:endParaRPr lang="en-US" dirty="0"/>
        </a:p>
      </dgm:t>
    </dgm:pt>
    <dgm:pt modelId="{8DBFE694-6143-4142-BC4F-90E7343948DA}" type="parTrans" cxnId="{A969322A-534D-4BE2-B85C-E8E95E1DDCD3}">
      <dgm:prSet/>
      <dgm:spPr/>
      <dgm:t>
        <a:bodyPr/>
        <a:lstStyle/>
        <a:p>
          <a:endParaRPr lang="en-US"/>
        </a:p>
      </dgm:t>
    </dgm:pt>
    <dgm:pt modelId="{A9B810D0-C99F-4D78-96E1-1BDA948F9F5A}" type="sibTrans" cxnId="{A969322A-534D-4BE2-B85C-E8E95E1DDCD3}">
      <dgm:prSet/>
      <dgm:spPr/>
      <dgm:t>
        <a:bodyPr/>
        <a:lstStyle/>
        <a:p>
          <a:endParaRPr lang="en-US"/>
        </a:p>
      </dgm:t>
    </dgm:pt>
    <dgm:pt modelId="{E57B0974-7563-4313-9C66-787A8FF93189}">
      <dgm:prSet/>
      <dgm:spPr/>
      <dgm:t>
        <a:bodyPr/>
        <a:lstStyle/>
        <a:p>
          <a:r>
            <a:rPr lang="en-US" dirty="0" smtClean="0"/>
            <a:t>LAYANAN KEANGGOTAAN</a:t>
          </a:r>
          <a:endParaRPr lang="en-US" dirty="0"/>
        </a:p>
      </dgm:t>
    </dgm:pt>
    <dgm:pt modelId="{522CE707-80F5-4005-91A4-EA976DA4F9E1}" type="parTrans" cxnId="{0C3977FD-C7AA-4A63-888B-1748DF1414B0}">
      <dgm:prSet/>
      <dgm:spPr/>
      <dgm:t>
        <a:bodyPr/>
        <a:lstStyle/>
        <a:p>
          <a:endParaRPr lang="en-US"/>
        </a:p>
      </dgm:t>
    </dgm:pt>
    <dgm:pt modelId="{40E1AB6F-5EBC-48DA-B983-EADECCBA656B}" type="sibTrans" cxnId="{0C3977FD-C7AA-4A63-888B-1748DF1414B0}">
      <dgm:prSet/>
      <dgm:spPr/>
      <dgm:t>
        <a:bodyPr/>
        <a:lstStyle/>
        <a:p>
          <a:endParaRPr lang="en-US"/>
        </a:p>
      </dgm:t>
    </dgm:pt>
    <dgm:pt modelId="{7CD59A3B-6A7F-4C79-B1E4-892C575D7F74}">
      <dgm:prSet/>
      <dgm:spPr/>
      <dgm:t>
        <a:bodyPr/>
        <a:lstStyle/>
        <a:p>
          <a:r>
            <a:rPr lang="en-US" dirty="0" smtClean="0"/>
            <a:t>LAYANAN KARTU SAKTI</a:t>
          </a:r>
          <a:endParaRPr lang="en-US" dirty="0"/>
        </a:p>
      </dgm:t>
    </dgm:pt>
    <dgm:pt modelId="{02872921-F7AD-4B36-B4B1-C01D69708BBA}" type="parTrans" cxnId="{5982073E-F732-49E6-B3E5-176B5DA6E7B2}">
      <dgm:prSet/>
      <dgm:spPr/>
      <dgm:t>
        <a:bodyPr/>
        <a:lstStyle/>
        <a:p>
          <a:endParaRPr lang="en-US"/>
        </a:p>
      </dgm:t>
    </dgm:pt>
    <dgm:pt modelId="{E4116797-7A5D-4C99-8173-2BAAE79C7500}" type="sibTrans" cxnId="{5982073E-F732-49E6-B3E5-176B5DA6E7B2}">
      <dgm:prSet/>
      <dgm:spPr/>
      <dgm:t>
        <a:bodyPr/>
        <a:lstStyle/>
        <a:p>
          <a:endParaRPr lang="en-US"/>
        </a:p>
      </dgm:t>
    </dgm:pt>
    <dgm:pt modelId="{BB80A632-B002-49EE-9D3D-D12E37E1474F}" type="pres">
      <dgm:prSet presAssocID="{335130A8-89E8-4A43-AC12-9A9218510AF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7826BAA-528B-43AF-BBCB-2D1B2356F251}" type="pres">
      <dgm:prSet presAssocID="{335130A8-89E8-4A43-AC12-9A9218510AFA}" presName="Name1" presStyleCnt="0"/>
      <dgm:spPr/>
    </dgm:pt>
    <dgm:pt modelId="{22007A19-2D93-4599-98CA-7F611310F83A}" type="pres">
      <dgm:prSet presAssocID="{335130A8-89E8-4A43-AC12-9A9218510AFA}" presName="cycle" presStyleCnt="0"/>
      <dgm:spPr/>
    </dgm:pt>
    <dgm:pt modelId="{9733C6AD-8BE3-4418-A534-81CE7650F896}" type="pres">
      <dgm:prSet presAssocID="{335130A8-89E8-4A43-AC12-9A9218510AFA}" presName="srcNode" presStyleLbl="node1" presStyleIdx="0" presStyleCnt="6"/>
      <dgm:spPr/>
    </dgm:pt>
    <dgm:pt modelId="{91341F03-FDCA-48DF-8EED-80B738F2566E}" type="pres">
      <dgm:prSet presAssocID="{335130A8-89E8-4A43-AC12-9A9218510AFA}" presName="conn" presStyleLbl="parChTrans1D2" presStyleIdx="0" presStyleCnt="1"/>
      <dgm:spPr/>
      <dgm:t>
        <a:bodyPr/>
        <a:lstStyle/>
        <a:p>
          <a:endParaRPr lang="en-US"/>
        </a:p>
      </dgm:t>
    </dgm:pt>
    <dgm:pt modelId="{EA643CF6-EB0F-4F3A-BD97-40E3256BEEA2}" type="pres">
      <dgm:prSet presAssocID="{335130A8-89E8-4A43-AC12-9A9218510AFA}" presName="extraNode" presStyleLbl="node1" presStyleIdx="0" presStyleCnt="6"/>
      <dgm:spPr/>
    </dgm:pt>
    <dgm:pt modelId="{583F30F4-096A-4046-84FD-2A98EF7976F3}" type="pres">
      <dgm:prSet presAssocID="{335130A8-89E8-4A43-AC12-9A9218510AFA}" presName="dstNode" presStyleLbl="node1" presStyleIdx="0" presStyleCnt="6"/>
      <dgm:spPr/>
    </dgm:pt>
    <dgm:pt modelId="{174665DE-1825-4499-8C59-1BA5E13747D2}" type="pres">
      <dgm:prSet presAssocID="{962CBFAF-723C-4B8A-81C4-0859D2DAEA62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19640-2313-4398-A040-9889D58A83D6}" type="pres">
      <dgm:prSet presAssocID="{962CBFAF-723C-4B8A-81C4-0859D2DAEA62}" presName="accent_1" presStyleCnt="0"/>
      <dgm:spPr/>
    </dgm:pt>
    <dgm:pt modelId="{F18913CF-4176-433B-B331-B6AA05ED6DFE}" type="pres">
      <dgm:prSet presAssocID="{962CBFAF-723C-4B8A-81C4-0859D2DAEA62}" presName="accentRepeatNode" presStyleLbl="solidFgAcc1" presStyleIdx="0" presStyleCnt="6"/>
      <dgm:spPr/>
    </dgm:pt>
    <dgm:pt modelId="{8E7C79FA-423F-40BF-BD2A-AAE4C989129B}" type="pres">
      <dgm:prSet presAssocID="{D82135D2-2A46-432E-8410-870ED76A39C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F2042-D11E-4531-A033-C51425D3BB01}" type="pres">
      <dgm:prSet presAssocID="{D82135D2-2A46-432E-8410-870ED76A39CE}" presName="accent_2" presStyleCnt="0"/>
      <dgm:spPr/>
    </dgm:pt>
    <dgm:pt modelId="{93C2FBDA-1B16-4FFD-9119-30FD0949F684}" type="pres">
      <dgm:prSet presAssocID="{D82135D2-2A46-432E-8410-870ED76A39CE}" presName="accentRepeatNode" presStyleLbl="solidFgAcc1" presStyleIdx="1" presStyleCnt="6"/>
      <dgm:spPr/>
    </dgm:pt>
    <dgm:pt modelId="{0C954964-24AB-4C88-B6C8-677D4C467DF3}" type="pres">
      <dgm:prSet presAssocID="{BC02C1EF-9457-4E1D-B6A5-5B5959356E9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453DAA-91C9-4AFC-8750-8B69E53EF8D6}" type="pres">
      <dgm:prSet presAssocID="{BC02C1EF-9457-4E1D-B6A5-5B5959356E91}" presName="accent_3" presStyleCnt="0"/>
      <dgm:spPr/>
    </dgm:pt>
    <dgm:pt modelId="{3BFA9280-1995-41F9-9966-8A2AF5F12089}" type="pres">
      <dgm:prSet presAssocID="{BC02C1EF-9457-4E1D-B6A5-5B5959356E91}" presName="accentRepeatNode" presStyleLbl="solidFgAcc1" presStyleIdx="2" presStyleCnt="6"/>
      <dgm:spPr/>
    </dgm:pt>
    <dgm:pt modelId="{A0529A72-3DB9-4B86-9918-C62B4011F61A}" type="pres">
      <dgm:prSet presAssocID="{DE32B2A5-8C74-4021-BFAD-61CB1933B07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5E4A3-CAF5-4D9B-94DE-EA65A3A0A6FC}" type="pres">
      <dgm:prSet presAssocID="{DE32B2A5-8C74-4021-BFAD-61CB1933B07F}" presName="accent_4" presStyleCnt="0"/>
      <dgm:spPr/>
    </dgm:pt>
    <dgm:pt modelId="{7C91922D-51ED-4DEE-B6E1-5AD8D22BB517}" type="pres">
      <dgm:prSet presAssocID="{DE32B2A5-8C74-4021-BFAD-61CB1933B07F}" presName="accentRepeatNode" presStyleLbl="solidFgAcc1" presStyleIdx="3" presStyleCnt="6"/>
      <dgm:spPr/>
    </dgm:pt>
    <dgm:pt modelId="{F8AFE0E9-BE9B-435E-9BA7-E75D5508E80B}" type="pres">
      <dgm:prSet presAssocID="{E57B0974-7563-4313-9C66-787A8FF93189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443E2-317A-41C0-9D78-CF0E27EA96B3}" type="pres">
      <dgm:prSet presAssocID="{E57B0974-7563-4313-9C66-787A8FF93189}" presName="accent_5" presStyleCnt="0"/>
      <dgm:spPr/>
    </dgm:pt>
    <dgm:pt modelId="{68B38211-92AE-42CF-9352-B9693CF00DDE}" type="pres">
      <dgm:prSet presAssocID="{E57B0974-7563-4313-9C66-787A8FF93189}" presName="accentRepeatNode" presStyleLbl="solidFgAcc1" presStyleIdx="4" presStyleCnt="6"/>
      <dgm:spPr/>
    </dgm:pt>
    <dgm:pt modelId="{2F09CA87-5C93-4059-9E7E-22C72C3E5B17}" type="pres">
      <dgm:prSet presAssocID="{7CD59A3B-6A7F-4C79-B1E4-892C575D7F74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2E260-7814-41B9-8976-A39E5E4A61E8}" type="pres">
      <dgm:prSet presAssocID="{7CD59A3B-6A7F-4C79-B1E4-892C575D7F74}" presName="accent_6" presStyleCnt="0"/>
      <dgm:spPr/>
    </dgm:pt>
    <dgm:pt modelId="{F967906C-28FF-4778-BB6A-69C7406B28DD}" type="pres">
      <dgm:prSet presAssocID="{7CD59A3B-6A7F-4C79-B1E4-892C575D7F74}" presName="accentRepeatNode" presStyleLbl="solidFgAcc1" presStyleIdx="5" presStyleCnt="6"/>
      <dgm:spPr/>
    </dgm:pt>
  </dgm:ptLst>
  <dgm:cxnLst>
    <dgm:cxn modelId="{638FC15C-CBAA-4370-8FF6-D13C4ED39D21}" type="presOf" srcId="{7CD59A3B-6A7F-4C79-B1E4-892C575D7F74}" destId="{2F09CA87-5C93-4059-9E7E-22C72C3E5B17}" srcOrd="0" destOrd="0" presId="urn:microsoft.com/office/officeart/2008/layout/VerticalCurvedList"/>
    <dgm:cxn modelId="{08595B1B-1279-4FAA-81EB-25542AC91102}" type="presOf" srcId="{D82135D2-2A46-432E-8410-870ED76A39CE}" destId="{8E7C79FA-423F-40BF-BD2A-AAE4C989129B}" srcOrd="0" destOrd="0" presId="urn:microsoft.com/office/officeart/2008/layout/VerticalCurvedList"/>
    <dgm:cxn modelId="{E326F40E-2F5E-4399-90AE-8A9940BB6E25}" srcId="{335130A8-89E8-4A43-AC12-9A9218510AFA}" destId="{962CBFAF-723C-4B8A-81C4-0859D2DAEA62}" srcOrd="0" destOrd="0" parTransId="{E5A0B17B-9254-45E5-B028-EE21B9B8F104}" sibTransId="{285E0DE6-2972-4C47-BEF9-5641002D4ECE}"/>
    <dgm:cxn modelId="{C360C477-38C3-4B4D-B8BB-7AC75C475109}" type="presOf" srcId="{285E0DE6-2972-4C47-BEF9-5641002D4ECE}" destId="{91341F03-FDCA-48DF-8EED-80B738F2566E}" srcOrd="0" destOrd="0" presId="urn:microsoft.com/office/officeart/2008/layout/VerticalCurvedList"/>
    <dgm:cxn modelId="{0C3977FD-C7AA-4A63-888B-1748DF1414B0}" srcId="{335130A8-89E8-4A43-AC12-9A9218510AFA}" destId="{E57B0974-7563-4313-9C66-787A8FF93189}" srcOrd="4" destOrd="0" parTransId="{522CE707-80F5-4005-91A4-EA976DA4F9E1}" sibTransId="{40E1AB6F-5EBC-48DA-B983-EADECCBA656B}"/>
    <dgm:cxn modelId="{CFC62564-7C7C-42DC-BA8F-F7456C00D9E9}" type="presOf" srcId="{BC02C1EF-9457-4E1D-B6A5-5B5959356E91}" destId="{0C954964-24AB-4C88-B6C8-677D4C467DF3}" srcOrd="0" destOrd="0" presId="urn:microsoft.com/office/officeart/2008/layout/VerticalCurvedList"/>
    <dgm:cxn modelId="{39646B24-9E01-4CF0-A270-D96E67E041EE}" srcId="{335130A8-89E8-4A43-AC12-9A9218510AFA}" destId="{BC02C1EF-9457-4E1D-B6A5-5B5959356E91}" srcOrd="2" destOrd="0" parTransId="{B6B3A1B0-1A2B-4277-AEE1-BA426103F72E}" sibTransId="{047E8D47-B91B-4D6E-ABD1-57706CC5DEAD}"/>
    <dgm:cxn modelId="{5B599330-6974-48B7-84A9-E5D7E32F55B3}" srcId="{335130A8-89E8-4A43-AC12-9A9218510AFA}" destId="{D82135D2-2A46-432E-8410-870ED76A39CE}" srcOrd="1" destOrd="0" parTransId="{1C6CD3AA-425F-4E81-91ED-943F96AD2551}" sibTransId="{55CCA5B4-9793-4D6F-B9E4-612E56119B0F}"/>
    <dgm:cxn modelId="{5982073E-F732-49E6-B3E5-176B5DA6E7B2}" srcId="{335130A8-89E8-4A43-AC12-9A9218510AFA}" destId="{7CD59A3B-6A7F-4C79-B1E4-892C575D7F74}" srcOrd="5" destOrd="0" parTransId="{02872921-F7AD-4B36-B4B1-C01D69708BBA}" sibTransId="{E4116797-7A5D-4C99-8173-2BAAE79C7500}"/>
    <dgm:cxn modelId="{2B4C30A5-AA77-4AE8-A9AC-AA4E743EF9FF}" type="presOf" srcId="{E57B0974-7563-4313-9C66-787A8FF93189}" destId="{F8AFE0E9-BE9B-435E-9BA7-E75D5508E80B}" srcOrd="0" destOrd="0" presId="urn:microsoft.com/office/officeart/2008/layout/VerticalCurvedList"/>
    <dgm:cxn modelId="{1700EC54-5872-4936-A5A3-FC82C13AEC20}" type="presOf" srcId="{335130A8-89E8-4A43-AC12-9A9218510AFA}" destId="{BB80A632-B002-49EE-9D3D-D12E37E1474F}" srcOrd="0" destOrd="0" presId="urn:microsoft.com/office/officeart/2008/layout/VerticalCurvedList"/>
    <dgm:cxn modelId="{35CF56B9-E112-4D6F-A28B-16014FD744DE}" type="presOf" srcId="{DE32B2A5-8C74-4021-BFAD-61CB1933B07F}" destId="{A0529A72-3DB9-4B86-9918-C62B4011F61A}" srcOrd="0" destOrd="0" presId="urn:microsoft.com/office/officeart/2008/layout/VerticalCurvedList"/>
    <dgm:cxn modelId="{9282EF85-7A83-4C01-B880-D8ECF9CDA030}" type="presOf" srcId="{962CBFAF-723C-4B8A-81C4-0859D2DAEA62}" destId="{174665DE-1825-4499-8C59-1BA5E13747D2}" srcOrd="0" destOrd="0" presId="urn:microsoft.com/office/officeart/2008/layout/VerticalCurvedList"/>
    <dgm:cxn modelId="{A969322A-534D-4BE2-B85C-E8E95E1DDCD3}" srcId="{335130A8-89E8-4A43-AC12-9A9218510AFA}" destId="{DE32B2A5-8C74-4021-BFAD-61CB1933B07F}" srcOrd="3" destOrd="0" parTransId="{8DBFE694-6143-4142-BC4F-90E7343948DA}" sibTransId="{A9B810D0-C99F-4D78-96E1-1BDA948F9F5A}"/>
    <dgm:cxn modelId="{3B7658F5-9A8E-4F05-A519-510CEF4BE439}" type="presParOf" srcId="{BB80A632-B002-49EE-9D3D-D12E37E1474F}" destId="{07826BAA-528B-43AF-BBCB-2D1B2356F251}" srcOrd="0" destOrd="0" presId="urn:microsoft.com/office/officeart/2008/layout/VerticalCurvedList"/>
    <dgm:cxn modelId="{C67117DB-110C-424D-84F8-B463393CF7CF}" type="presParOf" srcId="{07826BAA-528B-43AF-BBCB-2D1B2356F251}" destId="{22007A19-2D93-4599-98CA-7F611310F83A}" srcOrd="0" destOrd="0" presId="urn:microsoft.com/office/officeart/2008/layout/VerticalCurvedList"/>
    <dgm:cxn modelId="{A11AC939-8EED-4195-BE6E-5280283EC634}" type="presParOf" srcId="{22007A19-2D93-4599-98CA-7F611310F83A}" destId="{9733C6AD-8BE3-4418-A534-81CE7650F896}" srcOrd="0" destOrd="0" presId="urn:microsoft.com/office/officeart/2008/layout/VerticalCurvedList"/>
    <dgm:cxn modelId="{197F444F-3097-4E7C-949B-2FA8089F2672}" type="presParOf" srcId="{22007A19-2D93-4599-98CA-7F611310F83A}" destId="{91341F03-FDCA-48DF-8EED-80B738F2566E}" srcOrd="1" destOrd="0" presId="urn:microsoft.com/office/officeart/2008/layout/VerticalCurvedList"/>
    <dgm:cxn modelId="{7116236B-6DB0-453B-9F99-D2BC3804C646}" type="presParOf" srcId="{22007A19-2D93-4599-98CA-7F611310F83A}" destId="{EA643CF6-EB0F-4F3A-BD97-40E3256BEEA2}" srcOrd="2" destOrd="0" presId="urn:microsoft.com/office/officeart/2008/layout/VerticalCurvedList"/>
    <dgm:cxn modelId="{B41C858C-91C1-4071-8B56-E21B138730C2}" type="presParOf" srcId="{22007A19-2D93-4599-98CA-7F611310F83A}" destId="{583F30F4-096A-4046-84FD-2A98EF7976F3}" srcOrd="3" destOrd="0" presId="urn:microsoft.com/office/officeart/2008/layout/VerticalCurvedList"/>
    <dgm:cxn modelId="{92F683B7-042A-4F71-A09C-61D89C8A70A2}" type="presParOf" srcId="{07826BAA-528B-43AF-BBCB-2D1B2356F251}" destId="{174665DE-1825-4499-8C59-1BA5E13747D2}" srcOrd="1" destOrd="0" presId="urn:microsoft.com/office/officeart/2008/layout/VerticalCurvedList"/>
    <dgm:cxn modelId="{3F005990-5801-4933-8D91-E035DBC8C365}" type="presParOf" srcId="{07826BAA-528B-43AF-BBCB-2D1B2356F251}" destId="{3CD19640-2313-4398-A040-9889D58A83D6}" srcOrd="2" destOrd="0" presId="urn:microsoft.com/office/officeart/2008/layout/VerticalCurvedList"/>
    <dgm:cxn modelId="{45D2FACC-11FE-41BA-9818-ED48EB5FBA6D}" type="presParOf" srcId="{3CD19640-2313-4398-A040-9889D58A83D6}" destId="{F18913CF-4176-433B-B331-B6AA05ED6DFE}" srcOrd="0" destOrd="0" presId="urn:microsoft.com/office/officeart/2008/layout/VerticalCurvedList"/>
    <dgm:cxn modelId="{0132A518-4FA6-4361-B7A4-DE11E235C226}" type="presParOf" srcId="{07826BAA-528B-43AF-BBCB-2D1B2356F251}" destId="{8E7C79FA-423F-40BF-BD2A-AAE4C989129B}" srcOrd="3" destOrd="0" presId="urn:microsoft.com/office/officeart/2008/layout/VerticalCurvedList"/>
    <dgm:cxn modelId="{65799E73-5767-4BCE-ADCB-655909CD588F}" type="presParOf" srcId="{07826BAA-528B-43AF-BBCB-2D1B2356F251}" destId="{382F2042-D11E-4531-A033-C51425D3BB01}" srcOrd="4" destOrd="0" presId="urn:microsoft.com/office/officeart/2008/layout/VerticalCurvedList"/>
    <dgm:cxn modelId="{A387199C-B72B-4B43-8594-805CA1B29AE6}" type="presParOf" srcId="{382F2042-D11E-4531-A033-C51425D3BB01}" destId="{93C2FBDA-1B16-4FFD-9119-30FD0949F684}" srcOrd="0" destOrd="0" presId="urn:microsoft.com/office/officeart/2008/layout/VerticalCurvedList"/>
    <dgm:cxn modelId="{D329385E-23B8-4C24-929E-B956A2DE3968}" type="presParOf" srcId="{07826BAA-528B-43AF-BBCB-2D1B2356F251}" destId="{0C954964-24AB-4C88-B6C8-677D4C467DF3}" srcOrd="5" destOrd="0" presId="urn:microsoft.com/office/officeart/2008/layout/VerticalCurvedList"/>
    <dgm:cxn modelId="{C7928CB9-84B0-43EC-BA7E-1392BD08A239}" type="presParOf" srcId="{07826BAA-528B-43AF-BBCB-2D1B2356F251}" destId="{E1453DAA-91C9-4AFC-8750-8B69E53EF8D6}" srcOrd="6" destOrd="0" presId="urn:microsoft.com/office/officeart/2008/layout/VerticalCurvedList"/>
    <dgm:cxn modelId="{1BB4DE0C-9685-429F-ACC0-2EE97B903C33}" type="presParOf" srcId="{E1453DAA-91C9-4AFC-8750-8B69E53EF8D6}" destId="{3BFA9280-1995-41F9-9966-8A2AF5F12089}" srcOrd="0" destOrd="0" presId="urn:microsoft.com/office/officeart/2008/layout/VerticalCurvedList"/>
    <dgm:cxn modelId="{D0AC2D4C-EBD6-455B-8493-88FF45012F21}" type="presParOf" srcId="{07826BAA-528B-43AF-BBCB-2D1B2356F251}" destId="{A0529A72-3DB9-4B86-9918-C62B4011F61A}" srcOrd="7" destOrd="0" presId="urn:microsoft.com/office/officeart/2008/layout/VerticalCurvedList"/>
    <dgm:cxn modelId="{E74AFFDE-6E26-4965-B071-61FB6AF540D9}" type="presParOf" srcId="{07826BAA-528B-43AF-BBCB-2D1B2356F251}" destId="{C305E4A3-CAF5-4D9B-94DE-EA65A3A0A6FC}" srcOrd="8" destOrd="0" presId="urn:microsoft.com/office/officeart/2008/layout/VerticalCurvedList"/>
    <dgm:cxn modelId="{AF0FC762-8568-4E73-B8C5-074CBFA92098}" type="presParOf" srcId="{C305E4A3-CAF5-4D9B-94DE-EA65A3A0A6FC}" destId="{7C91922D-51ED-4DEE-B6E1-5AD8D22BB517}" srcOrd="0" destOrd="0" presId="urn:microsoft.com/office/officeart/2008/layout/VerticalCurvedList"/>
    <dgm:cxn modelId="{6286CF22-0CA0-43B3-AAE5-E5CCB42816A4}" type="presParOf" srcId="{07826BAA-528B-43AF-BBCB-2D1B2356F251}" destId="{F8AFE0E9-BE9B-435E-9BA7-E75D5508E80B}" srcOrd="9" destOrd="0" presId="urn:microsoft.com/office/officeart/2008/layout/VerticalCurvedList"/>
    <dgm:cxn modelId="{DB5D0674-1A34-46B6-BD5E-7FFD9EA5F385}" type="presParOf" srcId="{07826BAA-528B-43AF-BBCB-2D1B2356F251}" destId="{978443E2-317A-41C0-9D78-CF0E27EA96B3}" srcOrd="10" destOrd="0" presId="urn:microsoft.com/office/officeart/2008/layout/VerticalCurvedList"/>
    <dgm:cxn modelId="{712127F9-52E4-4D9F-A4D2-D5976E618B64}" type="presParOf" srcId="{978443E2-317A-41C0-9D78-CF0E27EA96B3}" destId="{68B38211-92AE-42CF-9352-B9693CF00DDE}" srcOrd="0" destOrd="0" presId="urn:microsoft.com/office/officeart/2008/layout/VerticalCurvedList"/>
    <dgm:cxn modelId="{41E66DE2-BF86-478D-8D2B-E011862A60DF}" type="presParOf" srcId="{07826BAA-528B-43AF-BBCB-2D1B2356F251}" destId="{2F09CA87-5C93-4059-9E7E-22C72C3E5B17}" srcOrd="11" destOrd="0" presId="urn:microsoft.com/office/officeart/2008/layout/VerticalCurvedList"/>
    <dgm:cxn modelId="{8D4F2AB5-BF72-48A9-9E08-38ACA0528F01}" type="presParOf" srcId="{07826BAA-528B-43AF-BBCB-2D1B2356F251}" destId="{95F2E260-7814-41B9-8976-A39E5E4A61E8}" srcOrd="12" destOrd="0" presId="urn:microsoft.com/office/officeart/2008/layout/VerticalCurvedList"/>
    <dgm:cxn modelId="{D72F6068-48BE-4E60-90A2-3DC118FADB89}" type="presParOf" srcId="{95F2E260-7814-41B9-8976-A39E5E4A61E8}" destId="{F967906C-28FF-4778-BB6A-69C7406B28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2150C-11FC-4FA3-B91B-465175B3B520}">
      <dsp:nvSpPr>
        <dsp:cNvPr id="0" name=""/>
        <dsp:cNvSpPr/>
      </dsp:nvSpPr>
      <dsp:spPr>
        <a:xfrm rot="5400000">
          <a:off x="-407465" y="407465"/>
          <a:ext cx="2716434" cy="19015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b="1" kern="1200" dirty="0" smtClean="0"/>
            <a:t>VISI</a:t>
          </a:r>
          <a:endParaRPr lang="en-US" sz="5300" b="1" kern="1200" dirty="0"/>
        </a:p>
      </dsp:txBody>
      <dsp:txXfrm rot="-5400000">
        <a:off x="0" y="950752"/>
        <a:ext cx="1901504" cy="814930"/>
      </dsp:txXfrm>
    </dsp:sp>
    <dsp:sp modelId="{19753D7C-A444-4205-A4A4-257B1D41AE48}">
      <dsp:nvSpPr>
        <dsp:cNvPr id="0" name=""/>
        <dsp:cNvSpPr/>
      </dsp:nvSpPr>
      <dsp:spPr>
        <a:xfrm rot="5400000">
          <a:off x="5918745" y="-3982547"/>
          <a:ext cx="1765682" cy="98001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Bookman Old Style" panose="02050604050505020204" pitchFamily="18" charset="0"/>
            </a:rPr>
            <a:t>Mewujudkan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masyarakat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ilmuan</a:t>
          </a:r>
          <a:r>
            <a:rPr lang="en-US" sz="2400" b="1" kern="1200" dirty="0" smtClean="0">
              <a:latin typeface="Bookman Old Style" panose="02050604050505020204" pitchFamily="18" charset="0"/>
            </a:rPr>
            <a:t> yang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memiliki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keunggulan</a:t>
          </a:r>
          <a:r>
            <a:rPr lang="en-US" sz="2400" b="1" kern="1200" dirty="0" smtClean="0">
              <a:latin typeface="Bookman Old Style" panose="02050604050505020204" pitchFamily="18" charset="0"/>
            </a:rPr>
            <a:t> moral, mental,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intelektual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melalui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ketersediaan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sarana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pendukung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akses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berbasis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teknologi</a:t>
          </a:r>
          <a:endParaRPr lang="en-US" sz="2400" b="1" kern="1200" dirty="0">
            <a:latin typeface="Bookman Old Style" panose="02050604050505020204" pitchFamily="18" charset="0"/>
          </a:endParaRPr>
        </a:p>
      </dsp:txBody>
      <dsp:txXfrm rot="-5400000">
        <a:off x="1901504" y="120887"/>
        <a:ext cx="9713972" cy="1593296"/>
      </dsp:txXfrm>
    </dsp:sp>
    <dsp:sp modelId="{34C1F9DD-2596-4657-AFF1-14AD6E7C1EE4}">
      <dsp:nvSpPr>
        <dsp:cNvPr id="0" name=""/>
        <dsp:cNvSpPr/>
      </dsp:nvSpPr>
      <dsp:spPr>
        <a:xfrm rot="5400000">
          <a:off x="-407465" y="3545330"/>
          <a:ext cx="2716434" cy="19015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b="1" kern="1200" dirty="0" smtClean="0"/>
            <a:t>MISI</a:t>
          </a:r>
          <a:endParaRPr lang="en-US" sz="5300" b="1" kern="1200" dirty="0"/>
        </a:p>
      </dsp:txBody>
      <dsp:txXfrm rot="-5400000">
        <a:off x="0" y="4088617"/>
        <a:ext cx="1901504" cy="814930"/>
      </dsp:txXfrm>
    </dsp:sp>
    <dsp:sp modelId="{3CAFA8CE-AEDC-4BD3-87CD-8B96DDD8D2B1}">
      <dsp:nvSpPr>
        <dsp:cNvPr id="0" name=""/>
        <dsp:cNvSpPr/>
      </dsp:nvSpPr>
      <dsp:spPr>
        <a:xfrm rot="5400000">
          <a:off x="4659408" y="-218956"/>
          <a:ext cx="4284357" cy="98001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Bookman Old Style" panose="02050604050505020204" pitchFamily="18" charset="0"/>
            </a:rPr>
            <a:t>Mendukung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kurikulum</a:t>
          </a:r>
          <a:r>
            <a:rPr lang="en-US" sz="2400" b="1" kern="1200" dirty="0" smtClean="0">
              <a:latin typeface="Bookman Old Style" panose="02050604050505020204" pitchFamily="18" charset="0"/>
            </a:rPr>
            <a:t> UBB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dengan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menyediakan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berbagai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sumber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terbaru</a:t>
          </a:r>
          <a:r>
            <a:rPr lang="en-US" sz="2400" b="1" kern="1200" dirty="0" smtClean="0">
              <a:latin typeface="Bookman Old Style" panose="02050604050505020204" pitchFamily="18" charset="0"/>
            </a:rPr>
            <a:t> yang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berorientasi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pada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keutuhan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pemakai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dengan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memperhatikan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berbagai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segi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kualitas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kuantitas</a:t>
          </a:r>
          <a:r>
            <a:rPr lang="en-US" sz="2400" b="1" kern="1200" dirty="0" smtClean="0">
              <a:latin typeface="Bookman Old Style" panose="02050604050505020204" pitchFamily="18" charset="0"/>
            </a:rPr>
            <a:t> agar program yang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dilaksanakan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berlangsung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dengan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efektif</a:t>
          </a:r>
          <a:endParaRPr lang="en-US" sz="2400" b="1" kern="1200" dirty="0">
            <a:latin typeface="Bookman Old Style" panose="020506040505050202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Bookman Old Style" panose="02050604050505020204" pitchFamily="18" charset="0"/>
            </a:rPr>
            <a:t>Mengefisienkan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penggunaan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teknologi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komunikasi</a:t>
          </a:r>
          <a:r>
            <a:rPr lang="en-US" sz="2400" b="1" kern="1200" dirty="0" smtClean="0">
              <a:latin typeface="Bookman Old Style" panose="02050604050505020204" pitchFamily="18" charset="0"/>
            </a:rPr>
            <a:t> di UPT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Perpustakaan</a:t>
          </a:r>
          <a:r>
            <a:rPr lang="en-US" sz="2400" b="1" kern="1200" dirty="0" smtClean="0">
              <a:latin typeface="Bookman Old Style" panose="02050604050505020204" pitchFamily="18" charset="0"/>
            </a:rPr>
            <a:t> UBB</a:t>
          </a:r>
          <a:endParaRPr lang="en-US" sz="2400" b="1" kern="1200" dirty="0">
            <a:latin typeface="Bookman Old Style" panose="02050604050505020204" pitchFamily="18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latin typeface="Bookman Old Style" panose="02050604050505020204" pitchFamily="18" charset="0"/>
            </a:rPr>
            <a:t>Menyediakan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sarana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dan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prasarana</a:t>
          </a:r>
          <a:r>
            <a:rPr lang="en-US" sz="2400" b="1" kern="1200" dirty="0" smtClean="0">
              <a:latin typeface="Bookman Old Style" panose="02050604050505020204" pitchFamily="18" charset="0"/>
            </a:rPr>
            <a:t> yang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berkualitas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untuk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akses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informasi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seluas-luasnya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serta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meningkatkan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mutu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layanan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untuk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mendukung</a:t>
          </a:r>
          <a:r>
            <a:rPr lang="en-US" sz="2400" b="1" kern="1200" dirty="0" smtClean="0">
              <a:latin typeface="Bookman Old Style" panose="02050604050505020204" pitchFamily="18" charset="0"/>
            </a:rPr>
            <a:t>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terselenggaranya</a:t>
          </a:r>
          <a:r>
            <a:rPr lang="en-US" sz="2400" b="1" kern="1200" dirty="0" smtClean="0">
              <a:latin typeface="Bookman Old Style" panose="02050604050505020204" pitchFamily="18" charset="0"/>
            </a:rPr>
            <a:t> Tri Dharma </a:t>
          </a:r>
          <a:r>
            <a:rPr lang="en-US" sz="2400" b="1" kern="1200" dirty="0" err="1" smtClean="0">
              <a:latin typeface="Bookman Old Style" panose="02050604050505020204" pitchFamily="18" charset="0"/>
            </a:rPr>
            <a:t>Perguruan</a:t>
          </a:r>
          <a:r>
            <a:rPr lang="en-US" sz="2400" b="1" kern="1200" dirty="0" smtClean="0">
              <a:latin typeface="Bookman Old Style" panose="02050604050505020204" pitchFamily="18" charset="0"/>
            </a:rPr>
            <a:t> Tinggi </a:t>
          </a:r>
          <a:endParaRPr lang="en-US" sz="2400" b="1" kern="1200" dirty="0">
            <a:latin typeface="Bookman Old Style" panose="02050604050505020204" pitchFamily="18" charset="0"/>
          </a:endParaRPr>
        </a:p>
      </dsp:txBody>
      <dsp:txXfrm rot="-5400000">
        <a:off x="1901505" y="2748092"/>
        <a:ext cx="9591020" cy="3866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E6FB7F-81F9-4127-A188-4F92AC5C4638}">
      <dsp:nvSpPr>
        <dsp:cNvPr id="0" name=""/>
        <dsp:cNvSpPr/>
      </dsp:nvSpPr>
      <dsp:spPr>
        <a:xfrm>
          <a:off x="3257855" y="0"/>
          <a:ext cx="7611926" cy="1768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08.00 WIB – 16.00 WIB</a:t>
          </a:r>
          <a:endParaRPr lang="en-US" sz="3600" kern="1200" dirty="0"/>
        </a:p>
      </dsp:txBody>
      <dsp:txXfrm>
        <a:off x="3257855" y="221103"/>
        <a:ext cx="6948616" cy="1326620"/>
      </dsp:txXfrm>
    </dsp:sp>
    <dsp:sp modelId="{58C7B90D-D0FB-4E2E-AC09-0E6BEAB686C1}">
      <dsp:nvSpPr>
        <dsp:cNvPr id="0" name=""/>
        <dsp:cNvSpPr/>
      </dsp:nvSpPr>
      <dsp:spPr>
        <a:xfrm>
          <a:off x="0" y="174754"/>
          <a:ext cx="3208212" cy="1421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SENIN s/d KAMIS</a:t>
          </a:r>
          <a:endParaRPr lang="en-US" sz="4000" kern="1200" dirty="0"/>
        </a:p>
      </dsp:txBody>
      <dsp:txXfrm>
        <a:off x="69393" y="244147"/>
        <a:ext cx="3069426" cy="1282733"/>
      </dsp:txXfrm>
    </dsp:sp>
    <dsp:sp modelId="{03B3005D-4676-4048-ADB1-4714C1CF0F05}">
      <dsp:nvSpPr>
        <dsp:cNvPr id="0" name=""/>
        <dsp:cNvSpPr/>
      </dsp:nvSpPr>
      <dsp:spPr>
        <a:xfrm>
          <a:off x="3314992" y="1666793"/>
          <a:ext cx="7598877" cy="212473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08.00 WIB – 11.00 WIB</a:t>
          </a:r>
          <a:endParaRPr lang="en-US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/>
            <a:t>11.00 WIB -13.00 WIB (ISTIRAHAT)</a:t>
          </a:r>
          <a:endParaRPr lang="en-US" sz="28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kern="1200" dirty="0" smtClean="0"/>
            <a:t>13.00 WIB – 16.30 WIB</a:t>
          </a:r>
          <a:endParaRPr lang="en-US" sz="3600" kern="1200" dirty="0"/>
        </a:p>
      </dsp:txBody>
      <dsp:txXfrm>
        <a:off x="3314992" y="1932385"/>
        <a:ext cx="6802101" cy="1593551"/>
      </dsp:txXfrm>
    </dsp:sp>
    <dsp:sp modelId="{14E68709-E1A5-4542-8486-9D5365F4AEB6}">
      <dsp:nvSpPr>
        <dsp:cNvPr id="0" name=""/>
        <dsp:cNvSpPr/>
      </dsp:nvSpPr>
      <dsp:spPr>
        <a:xfrm>
          <a:off x="0" y="1989304"/>
          <a:ext cx="3369218" cy="16630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JUM’AT</a:t>
          </a:r>
          <a:endParaRPr lang="en-US" sz="4000" kern="1200" dirty="0"/>
        </a:p>
      </dsp:txBody>
      <dsp:txXfrm>
        <a:off x="81184" y="2070488"/>
        <a:ext cx="3206850" cy="15006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F0A9A-775B-449B-B6FC-ED26FE9D00D0}">
      <dsp:nvSpPr>
        <dsp:cNvPr id="0" name=""/>
        <dsp:cNvSpPr/>
      </dsp:nvSpPr>
      <dsp:spPr>
        <a:xfrm>
          <a:off x="2592" y="0"/>
          <a:ext cx="2544064" cy="61383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BUKU </a:t>
          </a:r>
          <a:endParaRPr lang="en-US" sz="3500" kern="1200" dirty="0"/>
        </a:p>
      </dsp:txBody>
      <dsp:txXfrm>
        <a:off x="2592" y="0"/>
        <a:ext cx="2544064" cy="1841500"/>
      </dsp:txXfrm>
    </dsp:sp>
    <dsp:sp modelId="{E96E31B7-E321-4039-9F0B-9B2EF7A8918A}">
      <dsp:nvSpPr>
        <dsp:cNvPr id="0" name=""/>
        <dsp:cNvSpPr/>
      </dsp:nvSpPr>
      <dsp:spPr>
        <a:xfrm>
          <a:off x="256999" y="1841650"/>
          <a:ext cx="2035251" cy="8942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BUKU TEKS</a:t>
          </a:r>
          <a:endParaRPr lang="en-US" sz="1400" kern="1200" dirty="0"/>
        </a:p>
      </dsp:txBody>
      <dsp:txXfrm>
        <a:off x="283190" y="1867841"/>
        <a:ext cx="1982869" cy="841842"/>
      </dsp:txXfrm>
    </dsp:sp>
    <dsp:sp modelId="{1A4E0249-2146-4DA9-A74F-2C27E5F63CB7}">
      <dsp:nvSpPr>
        <dsp:cNvPr id="0" name=""/>
        <dsp:cNvSpPr/>
      </dsp:nvSpPr>
      <dsp:spPr>
        <a:xfrm>
          <a:off x="256999" y="2873447"/>
          <a:ext cx="2035251" cy="8942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KOLEKSI REFERENSI </a:t>
          </a:r>
          <a:endParaRPr lang="en-US" sz="1400" kern="1200" dirty="0"/>
        </a:p>
      </dsp:txBody>
      <dsp:txXfrm>
        <a:off x="283190" y="2899638"/>
        <a:ext cx="1982869" cy="841842"/>
      </dsp:txXfrm>
    </dsp:sp>
    <dsp:sp modelId="{20FFEC97-613E-4BD1-BA81-E237EA79B905}">
      <dsp:nvSpPr>
        <dsp:cNvPr id="0" name=""/>
        <dsp:cNvSpPr/>
      </dsp:nvSpPr>
      <dsp:spPr>
        <a:xfrm>
          <a:off x="256999" y="3905245"/>
          <a:ext cx="2035251" cy="8942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FIKSI</a:t>
          </a:r>
          <a:endParaRPr lang="en-US" sz="1400" kern="1200" dirty="0"/>
        </a:p>
      </dsp:txBody>
      <dsp:txXfrm>
        <a:off x="283190" y="3931436"/>
        <a:ext cx="1982869" cy="841842"/>
      </dsp:txXfrm>
    </dsp:sp>
    <dsp:sp modelId="{DEB6105F-EF3B-4AEE-A5C3-965860DF3D9B}">
      <dsp:nvSpPr>
        <dsp:cNvPr id="0" name=""/>
        <dsp:cNvSpPr/>
      </dsp:nvSpPr>
      <dsp:spPr>
        <a:xfrm>
          <a:off x="256999" y="4937042"/>
          <a:ext cx="2035251" cy="8942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DIKTAT &amp; PANDUAN PRAKTIKUM</a:t>
          </a:r>
          <a:endParaRPr lang="en-US" sz="1400" kern="1200" dirty="0"/>
        </a:p>
      </dsp:txBody>
      <dsp:txXfrm>
        <a:off x="283190" y="4963233"/>
        <a:ext cx="1982869" cy="841842"/>
      </dsp:txXfrm>
    </dsp:sp>
    <dsp:sp modelId="{F9C99051-2BE2-4201-9D87-A5D971AC02D3}">
      <dsp:nvSpPr>
        <dsp:cNvPr id="0" name=""/>
        <dsp:cNvSpPr/>
      </dsp:nvSpPr>
      <dsp:spPr>
        <a:xfrm>
          <a:off x="2737462" y="0"/>
          <a:ext cx="2544064" cy="61383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SERIAL</a:t>
          </a:r>
          <a:endParaRPr lang="en-US" sz="3500" kern="1200" dirty="0"/>
        </a:p>
      </dsp:txBody>
      <dsp:txXfrm>
        <a:off x="2737462" y="0"/>
        <a:ext cx="2544064" cy="1841500"/>
      </dsp:txXfrm>
    </dsp:sp>
    <dsp:sp modelId="{9F948282-29E7-4C23-B34D-E907B6940679}">
      <dsp:nvSpPr>
        <dsp:cNvPr id="0" name=""/>
        <dsp:cNvSpPr/>
      </dsp:nvSpPr>
      <dsp:spPr>
        <a:xfrm>
          <a:off x="2953239" y="1717265"/>
          <a:ext cx="2035251" cy="1205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MAJALAH</a:t>
          </a:r>
          <a:endParaRPr lang="en-US" sz="1400" kern="1200" dirty="0"/>
        </a:p>
      </dsp:txBody>
      <dsp:txXfrm>
        <a:off x="2988560" y="1752586"/>
        <a:ext cx="1964609" cy="1135294"/>
      </dsp:txXfrm>
    </dsp:sp>
    <dsp:sp modelId="{3EBD5BE2-3ACB-4326-88BB-D32368C7A9E4}">
      <dsp:nvSpPr>
        <dsp:cNvPr id="0" name=""/>
        <dsp:cNvSpPr/>
      </dsp:nvSpPr>
      <dsp:spPr>
        <a:xfrm>
          <a:off x="2991868" y="3233490"/>
          <a:ext cx="2035251" cy="1205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BULETIN</a:t>
          </a:r>
          <a:endParaRPr lang="en-US" sz="1400" kern="1200" dirty="0"/>
        </a:p>
      </dsp:txBody>
      <dsp:txXfrm>
        <a:off x="3027189" y="3268811"/>
        <a:ext cx="1964609" cy="1135294"/>
      </dsp:txXfrm>
    </dsp:sp>
    <dsp:sp modelId="{3CC65EC1-FD21-4FA8-9C70-C926F21C72D5}">
      <dsp:nvSpPr>
        <dsp:cNvPr id="0" name=""/>
        <dsp:cNvSpPr/>
      </dsp:nvSpPr>
      <dsp:spPr>
        <a:xfrm>
          <a:off x="2991868" y="4624955"/>
          <a:ext cx="2035251" cy="12059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KORAN </a:t>
          </a:r>
          <a:endParaRPr lang="en-US" sz="1400" kern="1200" dirty="0"/>
        </a:p>
      </dsp:txBody>
      <dsp:txXfrm>
        <a:off x="3027189" y="4660276"/>
        <a:ext cx="1964609" cy="1135294"/>
      </dsp:txXfrm>
    </dsp:sp>
    <dsp:sp modelId="{14A0BEFB-FF89-45FB-A421-E4A05871B3F6}">
      <dsp:nvSpPr>
        <dsp:cNvPr id="0" name=""/>
        <dsp:cNvSpPr/>
      </dsp:nvSpPr>
      <dsp:spPr>
        <a:xfrm>
          <a:off x="5472331" y="0"/>
          <a:ext cx="2544064" cy="61383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KARYA ILMIAH</a:t>
          </a:r>
          <a:endParaRPr lang="en-US" sz="3500" kern="1200" dirty="0"/>
        </a:p>
      </dsp:txBody>
      <dsp:txXfrm>
        <a:off x="5472331" y="0"/>
        <a:ext cx="2544064" cy="1841500"/>
      </dsp:txXfrm>
    </dsp:sp>
    <dsp:sp modelId="{94A5A67D-A813-4648-B8DD-61CD214585CC}">
      <dsp:nvSpPr>
        <dsp:cNvPr id="0" name=""/>
        <dsp:cNvSpPr/>
      </dsp:nvSpPr>
      <dsp:spPr>
        <a:xfrm>
          <a:off x="8207201" y="0"/>
          <a:ext cx="2544064" cy="61383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AKSES DATABASE E-JURNAL</a:t>
          </a:r>
          <a:endParaRPr lang="en-US" sz="3500" kern="1200" dirty="0"/>
        </a:p>
      </dsp:txBody>
      <dsp:txXfrm>
        <a:off x="8207201" y="0"/>
        <a:ext cx="2544064" cy="1841500"/>
      </dsp:txXfrm>
    </dsp:sp>
    <dsp:sp modelId="{8174E196-1B3F-43D6-946C-20FAEDFDFDDE}">
      <dsp:nvSpPr>
        <dsp:cNvPr id="0" name=""/>
        <dsp:cNvSpPr/>
      </dsp:nvSpPr>
      <dsp:spPr>
        <a:xfrm>
          <a:off x="8564632" y="2022542"/>
          <a:ext cx="2035251" cy="501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PROQUES</a:t>
          </a:r>
          <a:endParaRPr lang="en-US" sz="1400" kern="1200" dirty="0"/>
        </a:p>
      </dsp:txBody>
      <dsp:txXfrm>
        <a:off x="8579325" y="2037235"/>
        <a:ext cx="2005865" cy="472275"/>
      </dsp:txXfrm>
    </dsp:sp>
    <dsp:sp modelId="{6B952A70-0AB8-4782-BBFE-8CC54104C8CD}">
      <dsp:nvSpPr>
        <dsp:cNvPr id="0" name=""/>
        <dsp:cNvSpPr/>
      </dsp:nvSpPr>
      <dsp:spPr>
        <a:xfrm>
          <a:off x="5722098" y="1912129"/>
          <a:ext cx="2182359" cy="501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TESIS</a:t>
          </a:r>
          <a:endParaRPr lang="en-US" sz="1400" kern="1200" dirty="0"/>
        </a:p>
      </dsp:txBody>
      <dsp:txXfrm>
        <a:off x="5736791" y="1926822"/>
        <a:ext cx="2152973" cy="472275"/>
      </dsp:txXfrm>
    </dsp:sp>
    <dsp:sp modelId="{94A7D02B-98A1-4592-8320-3B1A53609F13}">
      <dsp:nvSpPr>
        <dsp:cNvPr id="0" name=""/>
        <dsp:cNvSpPr/>
      </dsp:nvSpPr>
      <dsp:spPr>
        <a:xfrm>
          <a:off x="5739346" y="2843341"/>
          <a:ext cx="2070644" cy="501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DISERTASI</a:t>
          </a:r>
          <a:endParaRPr lang="en-US" sz="1400" kern="1200" dirty="0"/>
        </a:p>
      </dsp:txBody>
      <dsp:txXfrm>
        <a:off x="5754039" y="2858034"/>
        <a:ext cx="2041258" cy="472275"/>
      </dsp:txXfrm>
    </dsp:sp>
    <dsp:sp modelId="{504E734D-9350-43CF-90A3-9F413C56F24B}">
      <dsp:nvSpPr>
        <dsp:cNvPr id="0" name=""/>
        <dsp:cNvSpPr/>
      </dsp:nvSpPr>
      <dsp:spPr>
        <a:xfrm>
          <a:off x="5756860" y="4302664"/>
          <a:ext cx="1932553" cy="501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JURNAL CETAK</a:t>
          </a:r>
          <a:endParaRPr lang="en-US" sz="1400" kern="1200" dirty="0"/>
        </a:p>
      </dsp:txBody>
      <dsp:txXfrm>
        <a:off x="5771553" y="4317357"/>
        <a:ext cx="1903167" cy="472275"/>
      </dsp:txXfrm>
    </dsp:sp>
    <dsp:sp modelId="{0CF34780-EC76-4B9C-BC5B-32F66A72324E}">
      <dsp:nvSpPr>
        <dsp:cNvPr id="0" name=""/>
        <dsp:cNvSpPr/>
      </dsp:nvSpPr>
      <dsp:spPr>
        <a:xfrm>
          <a:off x="5657723" y="5235466"/>
          <a:ext cx="2182359" cy="4475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PENELITIAN DOSEN</a:t>
          </a:r>
          <a:endParaRPr lang="en-US" sz="1400" kern="1200" dirty="0"/>
        </a:p>
      </dsp:txBody>
      <dsp:txXfrm>
        <a:off x="5670833" y="5248576"/>
        <a:ext cx="2156139" cy="421377"/>
      </dsp:txXfrm>
    </dsp:sp>
    <dsp:sp modelId="{C907D73E-8872-4664-861F-F3B474DCE671}">
      <dsp:nvSpPr>
        <dsp:cNvPr id="0" name=""/>
        <dsp:cNvSpPr/>
      </dsp:nvSpPr>
      <dsp:spPr>
        <a:xfrm>
          <a:off x="5670585" y="3556753"/>
          <a:ext cx="2182359" cy="501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SKRIPSI</a:t>
          </a:r>
          <a:endParaRPr lang="en-US" sz="1400" kern="1200" dirty="0"/>
        </a:p>
      </dsp:txBody>
      <dsp:txXfrm>
        <a:off x="5685278" y="3571446"/>
        <a:ext cx="2152973" cy="472275"/>
      </dsp:txXfrm>
    </dsp:sp>
    <dsp:sp modelId="{3945856B-BD5A-46B7-98FC-ED9AF62636AD}">
      <dsp:nvSpPr>
        <dsp:cNvPr id="0" name=""/>
        <dsp:cNvSpPr/>
      </dsp:nvSpPr>
      <dsp:spPr>
        <a:xfrm>
          <a:off x="8603281" y="3358423"/>
          <a:ext cx="2035251" cy="501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EBSCO</a:t>
          </a:r>
          <a:endParaRPr lang="en-US" sz="1400" kern="1200" dirty="0"/>
        </a:p>
      </dsp:txBody>
      <dsp:txXfrm>
        <a:off x="8617974" y="3373116"/>
        <a:ext cx="2005865" cy="472275"/>
      </dsp:txXfrm>
    </dsp:sp>
    <dsp:sp modelId="{6AC638D0-AB91-43E5-9FA3-C631B95A2560}">
      <dsp:nvSpPr>
        <dsp:cNvPr id="0" name=""/>
        <dsp:cNvSpPr/>
      </dsp:nvSpPr>
      <dsp:spPr>
        <a:xfrm>
          <a:off x="8551769" y="5274196"/>
          <a:ext cx="2035251" cy="5016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CENGAGE LEARNING</a:t>
          </a:r>
          <a:endParaRPr lang="en-US" sz="1400" kern="1200" dirty="0"/>
        </a:p>
      </dsp:txBody>
      <dsp:txXfrm>
        <a:off x="8566462" y="5288889"/>
        <a:ext cx="2005865" cy="4722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41F03-FDCA-48DF-8EED-80B738F2566E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665DE-1825-4499-8C59-1BA5E13747D2}">
      <dsp:nvSpPr>
        <dsp:cNvPr id="0" name=""/>
        <dsp:cNvSpPr/>
      </dsp:nvSpPr>
      <dsp:spPr>
        <a:xfrm>
          <a:off x="434398" y="285347"/>
          <a:ext cx="6227531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LAYANAN SIRKULASI</a:t>
          </a:r>
          <a:endParaRPr lang="en-US" sz="2900" kern="1200" dirty="0"/>
        </a:p>
      </dsp:txBody>
      <dsp:txXfrm>
        <a:off x="434398" y="285347"/>
        <a:ext cx="6227531" cy="570477"/>
      </dsp:txXfrm>
    </dsp:sp>
    <dsp:sp modelId="{F18913CF-4176-433B-B331-B6AA05ED6DFE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7C79FA-423F-40BF-BD2A-AAE4C989129B}">
      <dsp:nvSpPr>
        <dsp:cNvPr id="0" name=""/>
        <dsp:cNvSpPr/>
      </dsp:nvSpPr>
      <dsp:spPr>
        <a:xfrm>
          <a:off x="903654" y="1140954"/>
          <a:ext cx="5758275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LAYANAN REFERENSI</a:t>
          </a:r>
          <a:endParaRPr lang="en-US" sz="2900" kern="1200" dirty="0"/>
        </a:p>
      </dsp:txBody>
      <dsp:txXfrm>
        <a:off x="903654" y="1140954"/>
        <a:ext cx="5758275" cy="570477"/>
      </dsp:txXfrm>
    </dsp:sp>
    <dsp:sp modelId="{93C2FBDA-1B16-4FFD-9119-30FD0949F684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954964-24AB-4C88-B6C8-677D4C467DF3}">
      <dsp:nvSpPr>
        <dsp:cNvPr id="0" name=""/>
        <dsp:cNvSpPr/>
      </dsp:nvSpPr>
      <dsp:spPr>
        <a:xfrm>
          <a:off x="1118233" y="1996562"/>
          <a:ext cx="5543695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LAYAYAN FOTO COPY</a:t>
          </a:r>
          <a:endParaRPr lang="en-US" sz="2900" kern="1200" dirty="0"/>
        </a:p>
      </dsp:txBody>
      <dsp:txXfrm>
        <a:off x="1118233" y="1996562"/>
        <a:ext cx="5543695" cy="570477"/>
      </dsp:txXfrm>
    </dsp:sp>
    <dsp:sp modelId="{3BFA9280-1995-41F9-9966-8A2AF5F1208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29A72-3DB9-4B86-9918-C62B4011F61A}">
      <dsp:nvSpPr>
        <dsp:cNvPr id="0" name=""/>
        <dsp:cNvSpPr/>
      </dsp:nvSpPr>
      <dsp:spPr>
        <a:xfrm>
          <a:off x="1118233" y="2851627"/>
          <a:ext cx="5543695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LAYANAN BEBAS PUSTAKA</a:t>
          </a:r>
          <a:endParaRPr lang="en-US" sz="2900" kern="1200" dirty="0"/>
        </a:p>
      </dsp:txBody>
      <dsp:txXfrm>
        <a:off x="1118233" y="2851627"/>
        <a:ext cx="5543695" cy="570477"/>
      </dsp:txXfrm>
    </dsp:sp>
    <dsp:sp modelId="{7C91922D-51ED-4DEE-B6E1-5AD8D22BB517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FE0E9-BE9B-435E-9BA7-E75D5508E80B}">
      <dsp:nvSpPr>
        <dsp:cNvPr id="0" name=""/>
        <dsp:cNvSpPr/>
      </dsp:nvSpPr>
      <dsp:spPr>
        <a:xfrm>
          <a:off x="903654" y="3707235"/>
          <a:ext cx="5758275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LAYANAN KEANGGOTAAN</a:t>
          </a:r>
          <a:endParaRPr lang="en-US" sz="2900" kern="1200" dirty="0"/>
        </a:p>
      </dsp:txBody>
      <dsp:txXfrm>
        <a:off x="903654" y="3707235"/>
        <a:ext cx="5758275" cy="570477"/>
      </dsp:txXfrm>
    </dsp:sp>
    <dsp:sp modelId="{68B38211-92AE-42CF-9352-B9693CF00DDE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9CA87-5C93-4059-9E7E-22C72C3E5B17}">
      <dsp:nvSpPr>
        <dsp:cNvPr id="0" name=""/>
        <dsp:cNvSpPr/>
      </dsp:nvSpPr>
      <dsp:spPr>
        <a:xfrm>
          <a:off x="434398" y="4562842"/>
          <a:ext cx="6227531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LAYANAN KARTU SAKTI</a:t>
          </a:r>
          <a:endParaRPr lang="en-US" sz="2900" kern="1200" dirty="0"/>
        </a:p>
      </dsp:txBody>
      <dsp:txXfrm>
        <a:off x="434398" y="4562842"/>
        <a:ext cx="6227531" cy="570477"/>
      </dsp:txXfrm>
    </dsp:sp>
    <dsp:sp modelId="{F967906C-28FF-4778-BB6A-69C7406B28DD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EBDA8-1D25-450C-A4C9-978ED277F41E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F0E2-B376-4AFF-ADE3-1CC4A5EC2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92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D8F0E2-B376-4AFF-ADE3-1CC4A5EC2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0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80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2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60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7770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2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7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42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49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68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41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377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49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90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5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84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33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32FE2C-9F9F-450D-8473-859B8150C439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4A83F-7AA7-401F-BC0E-41836DD71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53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pt-perpus@ubb.ac.id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.wav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518" y="2459865"/>
            <a:ext cx="11715482" cy="40697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dirty="0" smtClean="0">
                <a:latin typeface="AR JULIAN" panose="02000000000000000000" pitchFamily="2" charset="0"/>
              </a:rPr>
              <a:t/>
            </a:r>
            <a:br>
              <a:rPr lang="en-US" sz="5600" dirty="0" smtClean="0">
                <a:latin typeface="AR JULIAN" panose="02000000000000000000" pitchFamily="2" charset="0"/>
              </a:rPr>
            </a:br>
            <a:r>
              <a:rPr lang="en-US" sz="5600" dirty="0">
                <a:latin typeface="AR JULIAN" panose="02000000000000000000" pitchFamily="2" charset="0"/>
              </a:rPr>
              <a:t/>
            </a:r>
            <a:br>
              <a:rPr lang="en-US" sz="5600" dirty="0">
                <a:latin typeface="AR JULIAN" panose="02000000000000000000" pitchFamily="2" charset="0"/>
              </a:rPr>
            </a:br>
            <a:r>
              <a:rPr lang="en-US" sz="5600" dirty="0" smtClean="0">
                <a:latin typeface="AR JULIAN" panose="02000000000000000000" pitchFamily="2" charset="0"/>
              </a:rPr>
              <a:t/>
            </a:r>
            <a:br>
              <a:rPr lang="en-US" sz="5600" dirty="0" smtClean="0">
                <a:latin typeface="AR JULIAN" panose="02000000000000000000" pitchFamily="2" charset="0"/>
              </a:rPr>
            </a:br>
            <a:r>
              <a:rPr lang="en-US" sz="5300" dirty="0">
                <a:latin typeface="AR JULIAN" panose="02000000000000000000" pitchFamily="2" charset="0"/>
              </a:rPr>
              <a:t/>
            </a:r>
            <a:br>
              <a:rPr lang="en-US" sz="5300" dirty="0">
                <a:latin typeface="AR JULIAN" panose="02000000000000000000" pitchFamily="2" charset="0"/>
              </a:rPr>
            </a:br>
            <a:r>
              <a:rPr lang="en-US" sz="5300" dirty="0" smtClean="0">
                <a:latin typeface="AR JULIAN" panose="02000000000000000000" pitchFamily="2" charset="0"/>
              </a:rPr>
              <a:t/>
            </a:r>
            <a:br>
              <a:rPr lang="en-US" sz="5300" dirty="0" smtClean="0">
                <a:latin typeface="AR JULIAN" panose="02000000000000000000" pitchFamily="2" charset="0"/>
              </a:rPr>
            </a:br>
            <a:r>
              <a:rPr lang="en-US" sz="5300" dirty="0">
                <a:latin typeface="AR JULIAN" panose="02000000000000000000" pitchFamily="2" charset="0"/>
              </a:rPr>
              <a:t/>
            </a:r>
            <a:br>
              <a:rPr lang="en-US" sz="5300" dirty="0">
                <a:latin typeface="AR JULIAN" panose="02000000000000000000" pitchFamily="2" charset="0"/>
              </a:rPr>
            </a:br>
            <a:r>
              <a:rPr lang="en-US" sz="5300" dirty="0" smtClean="0">
                <a:latin typeface="AR JULIAN" panose="02000000000000000000" pitchFamily="2" charset="0"/>
              </a:rPr>
              <a:t>SOSIALISASI LAYANAN PERPUSTAKAAN </a:t>
            </a:r>
            <a:br>
              <a:rPr lang="en-US" sz="5300" dirty="0" smtClean="0">
                <a:latin typeface="AR JULIAN" panose="02000000000000000000" pitchFamily="2" charset="0"/>
              </a:rPr>
            </a:br>
            <a:r>
              <a:rPr lang="en-US" sz="5300" dirty="0" smtClean="0">
                <a:latin typeface="AR JULIAN" panose="02000000000000000000" pitchFamily="2" charset="0"/>
              </a:rPr>
              <a:t>UNIVERSITAS BANGKA BELITUNG </a:t>
            </a:r>
            <a:br>
              <a:rPr lang="en-US" sz="5300" dirty="0" smtClean="0">
                <a:latin typeface="AR JULIAN" panose="02000000000000000000" pitchFamily="2" charset="0"/>
              </a:rPr>
            </a:br>
            <a:r>
              <a:rPr lang="en-US" sz="5300" dirty="0" smtClean="0">
                <a:latin typeface="AR JULIAN" panose="02000000000000000000" pitchFamily="2" charset="0"/>
              </a:rPr>
              <a:t>TAHUN 2018</a:t>
            </a:r>
            <a:r>
              <a:rPr lang="en-US" sz="5600" dirty="0" smtClean="0"/>
              <a:t/>
            </a:r>
            <a:br>
              <a:rPr lang="en-US" sz="5600" dirty="0" smtClean="0"/>
            </a:br>
            <a:endParaRPr lang="en-US" sz="5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371" y="238433"/>
            <a:ext cx="1970468" cy="1642056"/>
          </a:xfrm>
          <a:prstGeom prst="rect">
            <a:avLst/>
          </a:prstGeom>
        </p:spPr>
      </p:pic>
      <p:pic>
        <p:nvPicPr>
          <p:cNvPr id="1026" name="Picture 1" descr="Logo U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67" y="238433"/>
            <a:ext cx="1598909" cy="173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384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260031712"/>
              </p:ext>
            </p:extLst>
          </p:nvPr>
        </p:nvGraphicFramePr>
        <p:xfrm>
          <a:off x="1133341" y="719666"/>
          <a:ext cx="10753859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70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8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6900909" cy="91244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 JULIAN" panose="02000000000000000000" pitchFamily="2" charset="0"/>
              </a:rPr>
              <a:t>SARANA DAN PRASARANA</a:t>
            </a:r>
            <a:endParaRPr lang="en-US" dirty="0">
              <a:solidFill>
                <a:srgbClr val="FF000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052918"/>
            <a:ext cx="10367493" cy="4195481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RUANG </a:t>
            </a:r>
            <a:r>
              <a:rPr lang="en-US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YANG </a:t>
            </a: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TERKONEKSI DENGAN JARINGAN INTERNET YANG BISA DI MANFAATKAN OLEH MAHASISWA/I UBB MELALUI WIFI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TERSEDIA </a:t>
            </a:r>
            <a:r>
              <a:rPr lang="en-US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5</a:t>
            </a:r>
            <a:r>
              <a:rPr lang="id-ID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KOMPUTER </a:t>
            </a:r>
            <a:r>
              <a:rPr lang="id-ID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OPAC</a:t>
            </a:r>
            <a:r>
              <a:rPr lang="en-US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 DAN 1 KOMPUTER REPOSITORY</a:t>
            </a:r>
            <a:r>
              <a:rPr lang="id-ID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 DI</a:t>
            </a:r>
            <a:r>
              <a:rPr lang="en-US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r>
              <a:rPr lang="id-ID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YANG </a:t>
            </a: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DIPERUNTUKAN BAGI PEMUSTAKA DALAM TEMU KEMBALI </a:t>
            </a:r>
            <a:r>
              <a:rPr lang="id-ID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INFORMASI</a:t>
            </a:r>
            <a:r>
              <a:rPr lang="en-US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  <a:endParaRPr lang="id-ID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RUANG BACA LESEHAN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TERSEDIA COLOKAN UNTUK LEPTOP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TERSEDIA MEJA DAN KURSI BACA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LOKER </a:t>
            </a:r>
            <a:r>
              <a:rPr lang="id-ID" b="1" dirty="0">
                <a:latin typeface="Segoe UI Symbol" panose="020B0502040204020203" pitchFamily="34" charset="0"/>
                <a:ea typeface="Segoe UI Symbol" panose="020B0502040204020203" pitchFamily="34" charset="0"/>
              </a:rPr>
              <a:t>TEMPAT PENITIPAN TAS, JAKET, TOPI (NAMUN TIDAK UNTUK BARANG BERHARGA</a:t>
            </a:r>
            <a:r>
              <a:rPr lang="id-ID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)</a:t>
            </a:r>
            <a:endParaRPr lang="en-US" b="1" dirty="0" smtClean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en-US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AIR MINUM GRATIS (FREE WATER)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en-US" b="1" dirty="0" smtClean="0">
                <a:latin typeface="Segoe UI Symbol" panose="020B0502040204020203" pitchFamily="34" charset="0"/>
                <a:ea typeface="Segoe UI Symbol" panose="020B0502040204020203" pitchFamily="34" charset="0"/>
              </a:rPr>
              <a:t>AREA BEBAS MAKAN (FREE FOOOD AREA)</a:t>
            </a:r>
            <a:endParaRPr lang="id-ID" b="1" dirty="0"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79694826"/>
              </p:ext>
            </p:extLst>
          </p:nvPr>
        </p:nvGraphicFramePr>
        <p:xfrm>
          <a:off x="4582018" y="516823"/>
          <a:ext cx="67385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Pentagon 6"/>
          <p:cNvSpPr/>
          <p:nvPr/>
        </p:nvSpPr>
        <p:spPr>
          <a:xfrm>
            <a:off x="721216" y="2768958"/>
            <a:ext cx="4584879" cy="119773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LAYANAN DI UPT PERPUSTAKAAN UBB</a:t>
            </a:r>
            <a:endParaRPr lang="en-US" sz="2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98927"/>
      </p:ext>
    </p:extLst>
  </p:cSld>
  <p:clrMapOvr>
    <a:masterClrMapping/>
  </p:clrMapOvr>
  <p:transition spd="slow">
    <p:wheel spokes="1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141"/>
          </a:xfrm>
        </p:spPr>
        <p:txBody>
          <a:bodyPr/>
          <a:lstStyle/>
          <a:p>
            <a:r>
              <a:rPr lang="id-ID" sz="3200" b="1" spc="0" dirty="0">
                <a:solidFill>
                  <a:srgbClr val="FF0000"/>
                </a:solidFill>
                <a:latin typeface="AR JULIAN" panose="02000000000000000000" pitchFamily="2" charset="0"/>
                <a:ea typeface="+mn-ea"/>
                <a:cs typeface="+mn-cs"/>
              </a:rPr>
              <a:t>Bagaimana memanfaatkan informasi / koleksi di Perpustakaan UBB?</a:t>
            </a:r>
            <a:endParaRPr lang="en-US" b="1" dirty="0">
              <a:solidFill>
                <a:srgbClr val="FF000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18" y="1803042"/>
            <a:ext cx="10837685" cy="4445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Bookman Old Style" panose="02050604050505020204" pitchFamily="18" charset="0"/>
              </a:rPr>
              <a:t>Hal yang </a:t>
            </a:r>
            <a:r>
              <a:rPr lang="en-US" sz="2400" b="1" dirty="0" err="1">
                <a:latin typeface="Bookman Old Style" panose="02050604050505020204" pitchFamily="18" charset="0"/>
              </a:rPr>
              <a:t>perlu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diketahui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dan</a:t>
            </a:r>
            <a:r>
              <a:rPr lang="en-US" sz="2400" b="1" dirty="0">
                <a:latin typeface="Bookman Old Style" panose="02050604050505020204" pitchFamily="18" charset="0"/>
              </a:rPr>
              <a:t>/</a:t>
            </a:r>
            <a:r>
              <a:rPr lang="en-US" sz="2400" b="1" dirty="0" err="1">
                <a:latin typeface="Bookman Old Style" panose="02050604050505020204" pitchFamily="18" charset="0"/>
              </a:rPr>
              <a:t>atau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dipahami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oleh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pengguna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adalah</a:t>
            </a:r>
            <a:endParaRPr lang="en-US" sz="2400" b="1" dirty="0">
              <a:latin typeface="Bookman Old Style" panose="02050604050505020204" pitchFamily="18" charset="0"/>
            </a:endParaRPr>
          </a:p>
          <a:p>
            <a:r>
              <a:rPr lang="en-US" sz="2400" b="1" dirty="0" err="1">
                <a:latin typeface="Bookman Old Style" panose="02050604050505020204" pitchFamily="18" charset="0"/>
              </a:rPr>
              <a:t>Perpustakaan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dikelolah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secara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sistematis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dan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baku</a:t>
            </a:r>
            <a:endParaRPr lang="en-US" sz="2400" b="1" dirty="0">
              <a:latin typeface="Bookman Old Style" panose="02050604050505020204" pitchFamily="18" charset="0"/>
            </a:endParaRPr>
          </a:p>
          <a:p>
            <a:r>
              <a:rPr lang="en-US" sz="2400" b="1" dirty="0" err="1">
                <a:latin typeface="Bookman Old Style" panose="02050604050505020204" pitchFamily="18" charset="0"/>
              </a:rPr>
              <a:t>Koleksi</a:t>
            </a:r>
            <a:r>
              <a:rPr lang="en-US" sz="2400" b="1" dirty="0">
                <a:latin typeface="Bookman Old Style" panose="02050604050505020204" pitchFamily="18" charset="0"/>
              </a:rPr>
              <a:t> /</a:t>
            </a:r>
            <a:r>
              <a:rPr lang="en-US" sz="2400" b="1" dirty="0" err="1">
                <a:latin typeface="Bookman Old Style" panose="02050604050505020204" pitchFamily="18" charset="0"/>
              </a:rPr>
              <a:t>bahan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pustaka</a:t>
            </a:r>
            <a:r>
              <a:rPr lang="en-US" sz="2400" b="1" dirty="0">
                <a:latin typeface="Bookman Old Style" panose="02050604050505020204" pitchFamily="18" charset="0"/>
              </a:rPr>
              <a:t>/ </a:t>
            </a:r>
            <a:r>
              <a:rPr lang="en-US" sz="2400" b="1" dirty="0" err="1">
                <a:latin typeface="Bookman Old Style" panose="02050604050505020204" pitchFamily="18" charset="0"/>
              </a:rPr>
              <a:t>rekam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informasi</a:t>
            </a:r>
            <a:r>
              <a:rPr lang="en-US" sz="2400" b="1" dirty="0">
                <a:latin typeface="Bookman Old Style" panose="02050604050505020204" pitchFamily="18" charset="0"/>
              </a:rPr>
              <a:t> yang </a:t>
            </a:r>
            <a:r>
              <a:rPr lang="en-US" sz="2400" b="1" dirty="0" err="1">
                <a:latin typeface="Bookman Old Style" panose="02050604050505020204" pitchFamily="18" charset="0"/>
              </a:rPr>
              <a:t>adalah</a:t>
            </a:r>
            <a:r>
              <a:rPr lang="en-US" sz="2400" b="1" dirty="0">
                <a:latin typeface="Bookman Old Style" panose="02050604050505020204" pitchFamily="18" charset="0"/>
              </a:rPr>
              <a:t> di </a:t>
            </a:r>
            <a:r>
              <a:rPr lang="en-US" sz="2400" b="1" dirty="0" err="1">
                <a:latin typeface="Bookman Old Style" panose="02050604050505020204" pitchFamily="18" charset="0"/>
              </a:rPr>
              <a:t>perpustakaan</a:t>
            </a:r>
            <a:r>
              <a:rPr lang="en-US" sz="2400" b="1" dirty="0">
                <a:latin typeface="Bookman Old Style" panose="02050604050505020204" pitchFamily="18" charset="0"/>
              </a:rPr>
              <a:t> di </a:t>
            </a:r>
            <a:r>
              <a:rPr lang="en-US" sz="2400" b="1" dirty="0" err="1">
                <a:latin typeface="Bookman Old Style" panose="02050604050505020204" pitchFamily="18" charset="0"/>
              </a:rPr>
              <a:t>kelompokan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atau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diklasifikasikan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kedalam</a:t>
            </a:r>
            <a:r>
              <a:rPr lang="en-US" sz="2400" b="1" dirty="0">
                <a:latin typeface="Bookman Old Style" panose="02050604050505020204" pitchFamily="18" charset="0"/>
              </a:rPr>
              <a:t> 10 (</a:t>
            </a:r>
            <a:r>
              <a:rPr lang="en-US" sz="2400" b="1" dirty="0" err="1">
                <a:latin typeface="Bookman Old Style" panose="02050604050505020204" pitchFamily="18" charset="0"/>
              </a:rPr>
              <a:t>kelas</a:t>
            </a:r>
            <a:r>
              <a:rPr lang="en-US" sz="2400" b="1" dirty="0" smtClean="0">
                <a:latin typeface="Bookman Old Style" panose="02050604050505020204" pitchFamily="18" charset="0"/>
              </a:rPr>
              <a:t>)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92784" y="4082796"/>
            <a:ext cx="3526972" cy="20747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800" dirty="0" smtClean="0"/>
              <a:t>000 </a:t>
            </a:r>
            <a:r>
              <a:rPr lang="id-ID" sz="2800" dirty="0"/>
              <a:t>: KARYA UMUM     </a:t>
            </a:r>
          </a:p>
          <a:p>
            <a:r>
              <a:rPr lang="id-ID" sz="2800" dirty="0" smtClean="0"/>
              <a:t>100 </a:t>
            </a:r>
            <a:r>
              <a:rPr lang="id-ID" sz="2800" dirty="0"/>
              <a:t>: FILSAFAT</a:t>
            </a:r>
          </a:p>
          <a:p>
            <a:r>
              <a:rPr lang="id-ID" sz="2800" dirty="0" smtClean="0"/>
              <a:t>200 </a:t>
            </a:r>
            <a:r>
              <a:rPr lang="id-ID" sz="2800" dirty="0"/>
              <a:t>: AGAMA</a:t>
            </a:r>
          </a:p>
          <a:p>
            <a:r>
              <a:rPr lang="id-ID" sz="2800" dirty="0" smtClean="0"/>
              <a:t>300 </a:t>
            </a:r>
            <a:r>
              <a:rPr lang="id-ID" sz="2800" dirty="0"/>
              <a:t>: ILMU SOSIAL</a:t>
            </a:r>
          </a:p>
          <a:p>
            <a:r>
              <a:rPr lang="id-ID" sz="2800" dirty="0" smtClean="0"/>
              <a:t>400 </a:t>
            </a:r>
            <a:r>
              <a:rPr lang="id-ID" sz="2800" dirty="0"/>
              <a:t>: BAHASA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60862" y="4102113"/>
            <a:ext cx="6253341" cy="20747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2600" dirty="0"/>
              <a:t>500 : ILMU PENGETAHUAN ALAM</a:t>
            </a:r>
          </a:p>
          <a:p>
            <a:r>
              <a:rPr lang="id-ID" sz="2600" dirty="0" smtClean="0"/>
              <a:t>600 </a:t>
            </a:r>
            <a:r>
              <a:rPr lang="id-ID" sz="2600" dirty="0"/>
              <a:t>: ILMU TERAPAN</a:t>
            </a:r>
          </a:p>
          <a:p>
            <a:r>
              <a:rPr lang="id-ID" sz="2600" dirty="0" smtClean="0"/>
              <a:t>700 </a:t>
            </a:r>
            <a:r>
              <a:rPr lang="id-ID" sz="2600" dirty="0"/>
              <a:t>: </a:t>
            </a:r>
            <a:r>
              <a:rPr lang="id-ID" sz="2400" dirty="0"/>
              <a:t>KESENIAN, </a:t>
            </a:r>
            <a:r>
              <a:rPr lang="id-ID" sz="2400" dirty="0" smtClean="0"/>
              <a:t>HIBURAN &amp; OLAHRAGA</a:t>
            </a:r>
            <a:endParaRPr lang="id-ID" sz="2400" dirty="0"/>
          </a:p>
          <a:p>
            <a:r>
              <a:rPr lang="id-ID" sz="2600" dirty="0" smtClean="0"/>
              <a:t>800 : KESUSASTRAAN</a:t>
            </a:r>
            <a:endParaRPr lang="id-ID" sz="2600" dirty="0"/>
          </a:p>
          <a:p>
            <a:r>
              <a:rPr lang="id-ID" sz="2600" dirty="0" smtClean="0"/>
              <a:t>900 </a:t>
            </a:r>
            <a:r>
              <a:rPr lang="id-ID" sz="2600" dirty="0"/>
              <a:t>: GEOGRAFI DAN SEJARAH </a:t>
            </a:r>
            <a:r>
              <a:rPr lang="id-ID" sz="2600" dirty="0" smtClean="0"/>
              <a:t>UMUM</a:t>
            </a:r>
            <a:endParaRPr lang="id-ID" sz="2600" dirty="0"/>
          </a:p>
        </p:txBody>
      </p:sp>
    </p:spTree>
    <p:extLst>
      <p:ext uri="{BB962C8B-B14F-4D97-AF65-F5344CB8AC3E}">
        <p14:creationId xmlns:p14="http://schemas.microsoft.com/office/powerpoint/2010/main" val="5372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83" y="158839"/>
            <a:ext cx="10131425" cy="871471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AR JULIAN" panose="02000000000000000000" pitchFamily="2" charset="0"/>
              </a:rPr>
              <a:t>Menemukan</a:t>
            </a:r>
            <a:r>
              <a:rPr lang="en-US" b="1" dirty="0">
                <a:solidFill>
                  <a:srgbClr val="FF0000"/>
                </a:solidFill>
                <a:latin typeface="AR JULIAN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 JULIAN" panose="02000000000000000000" pitchFamily="2" charset="0"/>
              </a:rPr>
              <a:t>informasi</a:t>
            </a:r>
            <a:r>
              <a:rPr lang="en-US" b="1" dirty="0">
                <a:solidFill>
                  <a:srgbClr val="FF0000"/>
                </a:solidFill>
                <a:latin typeface="AR JULIAN" panose="02000000000000000000" pitchFamily="2" charset="0"/>
              </a:rPr>
              <a:t> di </a:t>
            </a:r>
            <a:r>
              <a:rPr lang="en-US" b="1" dirty="0" err="1">
                <a:solidFill>
                  <a:srgbClr val="FF0000"/>
                </a:solidFill>
                <a:latin typeface="AR JULIAN" panose="02000000000000000000" pitchFamily="2" charset="0"/>
              </a:rPr>
              <a:t>perpustakaan</a:t>
            </a:r>
            <a:endParaRPr lang="en-US" b="1" dirty="0">
              <a:solidFill>
                <a:srgbClr val="FF0000"/>
              </a:solidFill>
              <a:latin typeface="AR JULI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0763517" cy="4477674"/>
          </a:xfrm>
        </p:spPr>
        <p:txBody>
          <a:bodyPr>
            <a:normAutofit fontScale="25000" lnSpcReduction="20000"/>
          </a:bodyPr>
          <a:lstStyle/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Mengindentifikasi kebutuhan informasi yang ingin ditemukan.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Menentukan key word (kata kunci) (bisa subjek, judul, pengarang, atau prase)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Ketikan key word (kata kunci) pada box search yang ada di OPAC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OPAC akan menampilkan semua informasi sesuai dengan key word yang di ketikan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Kemudian catat nomor panggil koleksi koleksi yang ingin di cari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en-US" sz="8000" b="1" dirty="0" err="1" smtClean="0">
                <a:solidFill>
                  <a:srgbClr val="FFFF00"/>
                </a:solidFill>
                <a:latin typeface="Bookman Old Style" panose="02050604050505020204" pitchFamily="18" charset="0"/>
              </a:rPr>
              <a:t>Sesuaikan</a:t>
            </a:r>
            <a:r>
              <a:rPr lang="en-US" sz="8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 </a:t>
            </a:r>
            <a:r>
              <a:rPr lang="id-ID" sz="80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nomor </a:t>
            </a: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panggil dengan yang ada di rak buku/ cari koleksi tersebut di rak sesuai dengan nomor panggilnya.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Datang ke meja sirkulasi</a:t>
            </a:r>
          </a:p>
          <a:p>
            <a:pPr marL="457200" lvl="0" indent="-457200">
              <a:lnSpc>
                <a:spcPct val="120000"/>
              </a:lnSpc>
              <a:spcBef>
                <a:spcPts val="1000"/>
              </a:spcBef>
              <a:buClrTx/>
              <a:buSzPct val="125000"/>
              <a:buFont typeface="+mj-lt"/>
              <a:buAutoNum type="arabicPeriod"/>
            </a:pPr>
            <a:r>
              <a:rPr lang="id-ID" sz="80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Serahkan KTM/KTA dan buku yang ingin dipinjam ke pada petugas sirkulasi.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08337" y="540913"/>
            <a:ext cx="4584879" cy="669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 JULIAN" panose="02000000000000000000" pitchFamily="2" charset="0"/>
              </a:rPr>
              <a:t>WIBSITE UPT PERPUSTAKAAN</a:t>
            </a:r>
            <a:endParaRPr lang="en-US" sz="2400" b="1" dirty="0">
              <a:latin typeface="AR JULI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96" t="4480" r="6082" b="5308"/>
          <a:stretch/>
        </p:blipFill>
        <p:spPr>
          <a:xfrm>
            <a:off x="1609859" y="1390918"/>
            <a:ext cx="8461420" cy="512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183" y="373487"/>
            <a:ext cx="10006885" cy="1210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 smtClean="0">
                <a:latin typeface="AR JULIAN" panose="02000000000000000000" pitchFamily="2" charset="0"/>
              </a:rPr>
              <a:t>ONLINE PUBLIC ACCESS CATALOQUE </a:t>
            </a:r>
            <a:r>
              <a:rPr lang="en-US" sz="4000" b="1" dirty="0" smtClean="0">
                <a:latin typeface="AR JULIAN" panose="02000000000000000000" pitchFamily="2" charset="0"/>
              </a:rPr>
              <a:t>(OPAC)</a:t>
            </a:r>
            <a:endParaRPr lang="en-US" sz="4000" b="1" dirty="0">
              <a:latin typeface="AR JULI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59" r="889" b="6537"/>
          <a:stretch/>
        </p:blipFill>
        <p:spPr>
          <a:xfrm>
            <a:off x="1326524" y="1867437"/>
            <a:ext cx="8564451" cy="45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9" t="866"/>
          <a:stretch/>
        </p:blipFill>
        <p:spPr>
          <a:xfrm>
            <a:off x="8525813" y="2266682"/>
            <a:ext cx="2485623" cy="2949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28" y="2266682"/>
            <a:ext cx="2726028" cy="297502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19448" y="309093"/>
            <a:ext cx="6280597" cy="7212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 JULIAN" panose="02000000000000000000" pitchFamily="2" charset="0"/>
              </a:rPr>
              <a:t>MENEMUKAN KOLEKSI DI RAK</a:t>
            </a:r>
            <a:endParaRPr lang="en-US" sz="3200" b="1" dirty="0">
              <a:latin typeface="AR JULI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59" y="3103807"/>
            <a:ext cx="2369713" cy="1249251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949262" y="3528811"/>
            <a:ext cx="991673" cy="437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210" y="3537268"/>
            <a:ext cx="101202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6214" y="218941"/>
            <a:ext cx="3400023" cy="708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 JULIAN" panose="02000000000000000000" pitchFamily="2" charset="0"/>
              </a:rPr>
              <a:t>REPOSITORY</a:t>
            </a:r>
            <a:endParaRPr lang="en-US" sz="3200" b="1" dirty="0">
              <a:latin typeface="AR JULI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" t="3129" r="-106" b="5156"/>
          <a:stretch/>
        </p:blipFill>
        <p:spPr>
          <a:xfrm>
            <a:off x="399246" y="1197735"/>
            <a:ext cx="10792496" cy="53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1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2276" y="334851"/>
            <a:ext cx="3734873" cy="695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 JULIAN" panose="02000000000000000000" pitchFamily="2" charset="0"/>
              </a:rPr>
              <a:t>RESOURCE GUIDE</a:t>
            </a:r>
            <a:endParaRPr lang="en-US" sz="2800" b="1" dirty="0">
              <a:latin typeface="AR JULI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683" t="4297" r="21408" b="5518"/>
          <a:stretch/>
        </p:blipFill>
        <p:spPr>
          <a:xfrm>
            <a:off x="2150770" y="1030310"/>
            <a:ext cx="8126571" cy="567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1304" y="1773790"/>
            <a:ext cx="10933172" cy="48459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id-ID" sz="2200" b="1" dirty="0">
                <a:solidFill>
                  <a:schemeClr val="tx1"/>
                </a:solidFill>
                <a:latin typeface="AR JULIAN" panose="02000000000000000000" pitchFamily="2" charset="0"/>
              </a:rPr>
              <a:t>ALAMAT : </a:t>
            </a:r>
            <a:r>
              <a:rPr lang="id-ID" sz="2400" b="1" dirty="0" smtClean="0">
                <a:solidFill>
                  <a:schemeClr val="tx1"/>
                </a:solidFill>
                <a:latin typeface="AR JULIAN" panose="02000000000000000000" pitchFamily="2" charset="0"/>
              </a:rPr>
              <a:t>GEDUNG </a:t>
            </a:r>
            <a:r>
              <a:rPr lang="en-US" sz="3200" b="1" dirty="0" smtClean="0">
                <a:solidFill>
                  <a:schemeClr val="tx1"/>
                </a:solidFill>
                <a:latin typeface="AR JULIAN" panose="02000000000000000000" pitchFamily="2" charset="0"/>
              </a:rPr>
              <a:t>babel iv</a:t>
            </a:r>
            <a:r>
              <a:rPr lang="id-ID" sz="3200" b="1" dirty="0" smtClean="0">
                <a:solidFill>
                  <a:schemeClr val="tx1"/>
                </a:solidFill>
                <a:latin typeface="AR JULIAN" panose="02000000000000000000" pitchFamily="2" charset="0"/>
              </a:rPr>
              <a:t>, </a:t>
            </a:r>
            <a:r>
              <a:rPr lang="id-ID" sz="2400" b="1" dirty="0" smtClean="0">
                <a:solidFill>
                  <a:schemeClr val="tx1"/>
                </a:solidFill>
                <a:latin typeface="AR JULIAN" panose="02000000000000000000" pitchFamily="2" charset="0"/>
              </a:rPr>
              <a:t>KAMPUS TERPADU UBB, DESA BALUNIJUK, </a:t>
            </a:r>
            <a:endParaRPr lang="en-US" sz="2400" b="1" dirty="0" smtClean="0">
              <a:solidFill>
                <a:schemeClr val="tx1"/>
              </a:solidFill>
              <a:latin typeface="AR JULIAN" panose="02000000000000000000" pitchFamily="2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sz="2400" b="1" dirty="0" smtClean="0">
                <a:solidFill>
                  <a:schemeClr val="tx1"/>
                </a:solidFill>
                <a:latin typeface="AR JULIAN" panose="02000000000000000000" pitchFamily="2" charset="0"/>
              </a:rPr>
              <a:t>          </a:t>
            </a:r>
            <a:r>
              <a:rPr lang="id-ID" sz="2400" b="1" dirty="0" smtClean="0">
                <a:solidFill>
                  <a:schemeClr val="tx1"/>
                </a:solidFill>
                <a:latin typeface="AR JULIAN" panose="02000000000000000000" pitchFamily="2" charset="0"/>
              </a:rPr>
              <a:t>KEC. MERAWANG, BANGKA, KEPULAUAN BANGKA BELITUNG</a:t>
            </a:r>
            <a:endParaRPr lang="en-US" sz="2400" b="1" dirty="0" smtClean="0">
              <a:solidFill>
                <a:schemeClr val="tx1"/>
              </a:solidFill>
              <a:latin typeface="AR JULIAN" panose="02000000000000000000" pitchFamily="2" charset="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endParaRPr lang="en-US" sz="2200" b="1" dirty="0" smtClean="0">
              <a:solidFill>
                <a:schemeClr val="tx1"/>
              </a:solidFill>
              <a:latin typeface="Tw Cen MT" panose="020B0602020104020603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TELP</a:t>
            </a: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.	</a:t>
            </a:r>
            <a:r>
              <a:rPr lang="en-US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(0717) 4260095</a:t>
            </a:r>
            <a:endParaRPr lang="id-ID" sz="2400" b="1" dirty="0">
              <a:solidFill>
                <a:schemeClr val="tx1"/>
              </a:solidFill>
              <a:latin typeface="Bookman Old Style" panose="02050604050505020204" pitchFamily="18" charset="0"/>
              <a:ea typeface="PMingLiU-ExtB" panose="02020500000000000000" pitchFamily="18" charset="-12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E-MAIL </a:t>
            </a: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	</a:t>
            </a: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: </a:t>
            </a: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  <a:hlinkClick r:id="rId3"/>
              </a:rPr>
              <a:t>upt-perpus@ubb.ac.id</a:t>
            </a:r>
            <a:endParaRPr lang="id-ID" sz="2400" b="1" dirty="0">
              <a:solidFill>
                <a:schemeClr val="tx1"/>
              </a:solidFill>
              <a:latin typeface="Bookman Old Style" panose="02050604050505020204" pitchFamily="18" charset="0"/>
              <a:ea typeface="PMingLiU-ExtB" panose="02020500000000000000" pitchFamily="18" charset="-120"/>
            </a:endParaRP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id-ID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Facebook</a:t>
            </a: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	</a:t>
            </a: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: Upt Perpustakaan Ubb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Websiste </a:t>
            </a: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	</a:t>
            </a: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: lib.ubb.ac.id</a:t>
            </a:r>
          </a:p>
          <a:p>
            <a:pPr lvl="0"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OPAC </a:t>
            </a:r>
            <a:r>
              <a:rPr lang="en-US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	</a:t>
            </a:r>
            <a:r>
              <a:rPr lang="id-ID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: </a:t>
            </a:r>
            <a:r>
              <a:rPr lang="id-ID" sz="2400" b="1" dirty="0">
                <a:solidFill>
                  <a:schemeClr val="tx1"/>
                </a:solidFill>
                <a:latin typeface="Bookman Old Style" panose="02050604050505020204" pitchFamily="18" charset="0"/>
                <a:ea typeface="PMingLiU-ExtB" panose="02020500000000000000" pitchFamily="18" charset="-120"/>
              </a:rPr>
              <a:t>elib.ubb.ac.id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18503" y="400587"/>
            <a:ext cx="10121722" cy="1028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 JULIAN" panose="02000000000000000000" pitchFamily="2" charset="0"/>
                <a:ea typeface="BatangChe" panose="02030609000101010101" pitchFamily="49" charset="-127"/>
              </a:rPr>
              <a:t>UPT PERPUSTAKAAN UBB</a:t>
            </a:r>
            <a:endParaRPr lang="en-US" sz="4800" dirty="0">
              <a:solidFill>
                <a:schemeClr val="tx1"/>
              </a:solidFill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wind.wav"/>
          </p:stSnd>
        </p:sndAc>
      </p:transition>
    </mc:Choice>
    <mc:Fallback xmlns="">
      <p:transition spd="slow">
        <p:dissolve/>
        <p:sndAc>
          <p:stSnd>
            <p:snd r:embed="rId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8" y="182261"/>
            <a:ext cx="10419009" cy="912443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de-DE" altLang="en-US" sz="3600" b="1" cap="none" spc="0" dirty="0">
                <a:solidFill>
                  <a:srgbClr val="FF0000"/>
                </a:solidFill>
                <a:latin typeface="AR JULIAN" panose="02000000000000000000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TATA TERTIB UPT PERPUSTAKAAN</a:t>
            </a:r>
            <a:r>
              <a:rPr lang="en-US" altLang="en-US" sz="3600" cap="none" spc="0" dirty="0">
                <a:solidFill>
                  <a:srgbClr val="FF0000"/>
                </a:solidFill>
                <a:latin typeface="AR JULIAN" panose="02000000000000000000" pitchFamily="2" charset="0"/>
                <a:ea typeface="+mn-ea"/>
                <a:cs typeface="+mn-cs"/>
              </a:rPr>
              <a:t/>
            </a:r>
            <a:br>
              <a:rPr lang="en-US" altLang="en-US" sz="3600" cap="none" spc="0" dirty="0">
                <a:solidFill>
                  <a:srgbClr val="FF0000"/>
                </a:solidFill>
                <a:latin typeface="AR JULIAN" panose="02000000000000000000" pitchFamily="2" charset="0"/>
                <a:ea typeface="+mn-ea"/>
                <a:cs typeface="+mn-cs"/>
              </a:rPr>
            </a:br>
            <a:r>
              <a:rPr lang="de-DE" altLang="en-US" sz="2000" b="1" cap="none" spc="0" dirty="0">
                <a:solidFill>
                  <a:srgbClr val="FF0000"/>
                </a:solidFill>
                <a:latin typeface="AR JULIAN" panose="02000000000000000000" pitchFamily="2" charset="0"/>
                <a:ea typeface="Times New Roman" panose="02020603050405020304" pitchFamily="18" charset="0"/>
                <a:cs typeface="Tahoma" panose="020B0604030504040204" pitchFamily="34" charset="0"/>
              </a:rPr>
              <a:t>BERDASARKAN PERATURAN REKTOR UNIVERSITAS BANGKA BELITUNG NOMOR 1 TAHUN 2016</a:t>
            </a:r>
            <a:r>
              <a:rPr lang="en-US" altLang="en-US" sz="2400" cap="none" spc="0" dirty="0">
                <a:solidFill>
                  <a:prstClr val="white"/>
                </a:solidFill>
                <a:latin typeface="Tw Cen MT" panose="020B0602020104020603"/>
                <a:ea typeface="+mn-ea"/>
                <a:cs typeface="+mn-cs"/>
              </a:rPr>
              <a:t/>
            </a:r>
            <a:br>
              <a:rPr lang="en-US" altLang="en-US" sz="2400" cap="none" spc="0" dirty="0">
                <a:solidFill>
                  <a:prstClr val="white"/>
                </a:solidFill>
                <a:latin typeface="Tw Cen MT" panose="020B0602020104020603"/>
                <a:ea typeface="+mn-ea"/>
                <a:cs typeface="+mn-cs"/>
              </a:rPr>
            </a:br>
            <a:r>
              <a:rPr lang="en-US" altLang="en-US" sz="2400" cap="none" spc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en-US" altLang="en-US" sz="2400" cap="none" spc="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22738"/>
            <a:ext cx="11506199" cy="4726547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id-ID" sz="5500" b="1" dirty="0"/>
              <a:t>PENGUNJUNG PERPUSTAKAAN WAJIB MENITIPKAN BARANG BAWAAN BERUPA TAS, KANTONG PLASTIK, JAKET DI LEMARI PENITIPAN BARANG (LOKER). </a:t>
            </a:r>
            <a:endParaRPr lang="en-US" sz="5500" b="1" dirty="0"/>
          </a:p>
          <a:p>
            <a:pPr algn="just"/>
            <a:r>
              <a:rPr lang="id-ID" sz="5500" b="1" dirty="0"/>
              <a:t>PENGELOLA PERPUSTAKAAN TIDAK BERTANGGUNGJAWAB TERHADAP KEHILANGAN BARANG BERHARGA SEPERTI UANG, </a:t>
            </a:r>
            <a:r>
              <a:rPr lang="id-ID" sz="5500" b="1" i="1" dirty="0"/>
              <a:t>HANDPHONE, LAPTOP</a:t>
            </a:r>
            <a:r>
              <a:rPr lang="id-ID" sz="5500" b="1" dirty="0"/>
              <a:t>, DAN SURAT-SURAT BERHARGA YANG DISIMPAN DAN DITITIPKAN DALAM LEMARI PENITIPAN (LOKER);</a:t>
            </a:r>
            <a:endParaRPr lang="en-US" sz="5500" b="1" dirty="0"/>
          </a:p>
          <a:p>
            <a:pPr algn="just"/>
            <a:r>
              <a:rPr lang="en-US" sz="5500" b="1" dirty="0"/>
              <a:t>PENGUNJUNG PERPUSTAKAAN WAJIB MENGISI DAFTAR PENGUNJUNG PADA KOMPUTER YANG TELAH DISEDIAKAN OLEH UPT PERPUSTAKAAN;</a:t>
            </a:r>
          </a:p>
          <a:p>
            <a:pPr algn="just"/>
            <a:r>
              <a:rPr lang="id-ID" sz="5500" b="1" dirty="0"/>
              <a:t>BERPAKAIAN RAPI DAN BERSIKAP SOPAN</a:t>
            </a:r>
            <a:r>
              <a:rPr lang="en-US" sz="5500" b="1" dirty="0"/>
              <a:t>, </a:t>
            </a:r>
            <a:r>
              <a:rPr lang="id-ID" sz="5500" b="1" dirty="0"/>
              <a:t>SANTUN,</a:t>
            </a:r>
            <a:r>
              <a:rPr lang="en-US" sz="5500" b="1" dirty="0"/>
              <a:t> JUJUR SELAMA BERADA DI UPT PERPUSTAKAAN UBB;</a:t>
            </a:r>
          </a:p>
          <a:p>
            <a:pPr algn="just"/>
            <a:r>
              <a:rPr lang="en-US" sz="5500" b="1" dirty="0"/>
              <a:t>MAHASISWA YANG MELAKUKAN TRANSAKSI ATAU PROSES PEMINJAMAN DAN PENGEMBALIAN HARUS MENUNJUKKAN KARTU TANDA MAHASISWA (KTM)/KARTU ANGGOTA DAN TIDAK BOLEH MENGGUNAKAN KTM/KARTU ANGGOTA MAHASISWA LAIN;</a:t>
            </a:r>
          </a:p>
          <a:p>
            <a:pPr algn="just"/>
            <a:r>
              <a:rPr lang="id-ID" sz="5500" b="1" dirty="0"/>
              <a:t>MA</a:t>
            </a:r>
            <a:r>
              <a:rPr lang="en-AU" sz="5500" b="1" dirty="0"/>
              <a:t>K</a:t>
            </a:r>
            <a:r>
              <a:rPr lang="id-ID" sz="5500" b="1" dirty="0"/>
              <a:t>SIMAL PEMINJAMAN BUKU SEBANYAK 3 (TIGA) </a:t>
            </a:r>
            <a:r>
              <a:rPr lang="en-US" sz="5500" b="1" dirty="0"/>
              <a:t>EKSEMPLAR </a:t>
            </a:r>
            <a:r>
              <a:rPr lang="id-ID" sz="5500" b="1" dirty="0"/>
              <a:t>BUKU YANG BERBEDA</a:t>
            </a:r>
            <a:r>
              <a:rPr lang="en-US" sz="5500" b="1" dirty="0"/>
              <a:t>, </a:t>
            </a:r>
            <a:r>
              <a:rPr lang="id-ID" sz="5500" b="1" dirty="0"/>
              <a:t>LAMA WAKTU PEMINJAMAN 7 (TUJUH) HARI</a:t>
            </a:r>
            <a:r>
              <a:rPr lang="en-US" sz="5500" b="1" dirty="0"/>
              <a:t>. </a:t>
            </a:r>
          </a:p>
          <a:p>
            <a:pPr algn="just"/>
            <a:r>
              <a:rPr lang="id-ID" sz="5500" b="1" dirty="0"/>
              <a:t>PERPANJANGAN BUKU DAPAT DIPROSES 1 (SATU) KALI JANGKA WAKTU PEMINJAMAN DENGAN CATATAN BAHWA BUKU YANG DIMAKSUD TIDAK DALAM DAFTAR PEMESANAN OLEH ANGGOTA LAIN;</a:t>
            </a:r>
            <a:endParaRPr lang="en-US" sz="5500" b="1" dirty="0"/>
          </a:p>
          <a:p>
            <a:pPr algn="just"/>
            <a:r>
              <a:rPr lang="en-US" sz="5500" b="1" dirty="0"/>
              <a:t>KETERLAMBATAN MENGEMBALIKAN BUKU DIKENAKAN DENDA SEBESAR </a:t>
            </a:r>
            <a:r>
              <a:rPr lang="en-US" sz="7200" b="1" dirty="0">
                <a:solidFill>
                  <a:srgbClr val="FF0000"/>
                </a:solidFill>
              </a:rPr>
              <a:t>RP. 2000</a:t>
            </a:r>
            <a:r>
              <a:rPr lang="en-US" sz="5500" b="1" dirty="0">
                <a:solidFill>
                  <a:srgbClr val="FF0000"/>
                </a:solidFill>
              </a:rPr>
              <a:t>,-/</a:t>
            </a:r>
            <a:r>
              <a:rPr lang="en-US" sz="5500" b="1" dirty="0"/>
              <a:t>HARI/BUKU UNTUK MAHASISWA DAN </a:t>
            </a:r>
            <a:r>
              <a:rPr lang="en-US" sz="7200" b="1" dirty="0">
                <a:solidFill>
                  <a:srgbClr val="FF0000"/>
                </a:solidFill>
              </a:rPr>
              <a:t>RP.5.000,-/</a:t>
            </a:r>
            <a:r>
              <a:rPr lang="en-US" sz="5500" b="1" dirty="0"/>
              <a:t>HARI/BUKU UNTUK DOSEN DAN TENAGA KEPENDIDIKAN;</a:t>
            </a:r>
          </a:p>
          <a:p>
            <a:pPr algn="just"/>
            <a:r>
              <a:rPr lang="en-US" sz="5500" b="1" dirty="0"/>
              <a:t>BERTANGGUNG JAWAB TERHADAP KERUSAKAN, KEHILANGAN DAN KETERLAMBATAN PENGEMBALIAN BUKU YANG DIPINJAM. APABILA BUKU YANG DIPINJAM HILANG DAN/ATAU RUSAK, PEMINJAM WAJIB MENGGANTI DENGAN BUKU YANG SAMA;</a:t>
            </a:r>
          </a:p>
          <a:p>
            <a:pPr algn="just"/>
            <a:r>
              <a:rPr lang="id-ID" sz="5500" b="1" dirty="0" smtClean="0"/>
              <a:t>DILARANG </a:t>
            </a:r>
            <a:r>
              <a:rPr lang="en-US" sz="5500" b="1" dirty="0"/>
              <a:t>MEROKOK SELAMA BERADA DI RUANG KOLEKSI, RUANG BACA DAN DI SELURUH AREA UPT PERPUSTAKAAN UBB.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7397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1571223"/>
            <a:ext cx="4339993" cy="4546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7" y="1571223"/>
            <a:ext cx="4340179" cy="45462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02276" y="218941"/>
            <a:ext cx="3876542" cy="669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RUANG KOLEKSI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35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48" y="1597525"/>
            <a:ext cx="4301832" cy="4255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386" y="1597525"/>
            <a:ext cx="4316342" cy="425537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33341" y="257578"/>
            <a:ext cx="4121239" cy="7727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RUANG REFERENSI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329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50" y="1764405"/>
            <a:ext cx="4426039" cy="385078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89150" y="476518"/>
            <a:ext cx="3782095" cy="669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RUANG SIRKULASI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329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69" y="2176082"/>
            <a:ext cx="2704563" cy="329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506" y="2176082"/>
            <a:ext cx="2910957" cy="3294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99" y="2176082"/>
            <a:ext cx="3206840" cy="329457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3487" y="425002"/>
            <a:ext cx="4237149" cy="746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RUANG BACA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210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4" y="2202286"/>
            <a:ext cx="3168202" cy="293638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5155" y="128789"/>
            <a:ext cx="5782614" cy="656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 JULIAN" panose="02000000000000000000" pitchFamily="2" charset="0"/>
              </a:rPr>
              <a:t>FASILITAS LAINNYA</a:t>
            </a:r>
            <a:endParaRPr lang="en-US" sz="4000" b="1" dirty="0">
              <a:latin typeface="AR JULI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043" y="2202286"/>
            <a:ext cx="3011685" cy="2936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806" y="2202286"/>
            <a:ext cx="3837404" cy="30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24" y="2097088"/>
            <a:ext cx="3340435" cy="28870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0761" y="231819"/>
            <a:ext cx="6426557" cy="772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AR JULIAN" panose="02000000000000000000" pitchFamily="2" charset="0"/>
              </a:rPr>
              <a:t>KEGIATAN UPT PERPUSTAKAAN</a:t>
            </a:r>
            <a:endParaRPr lang="en-US" sz="3200" b="1" dirty="0">
              <a:latin typeface="AR JULI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3939" y="5157988"/>
            <a:ext cx="2623255" cy="5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NOBAR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35" y="2097088"/>
            <a:ext cx="2744826" cy="2887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20168" y="5157988"/>
            <a:ext cx="2923502" cy="5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PEMILIHAN DUTA PERPUS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9788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2438" y="3105835"/>
            <a:ext cx="6915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Handwriting" panose="03010101010101010101" pitchFamily="66" charset="0"/>
                <a:ea typeface="+mj-ea"/>
                <a:cs typeface="+mj-cs"/>
              </a:rPr>
              <a:t>TERIMA</a:t>
            </a:r>
            <a:r>
              <a:rPr kumimoji="0" lang="en-US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Handwriting" panose="03010101010101010101" pitchFamily="66" charset="0"/>
                <a:ea typeface="+mj-ea"/>
                <a:cs typeface="+mj-cs"/>
              </a:rPr>
              <a:t> </a:t>
            </a:r>
            <a:r>
              <a:rPr kumimoji="0" lang="id-ID" sz="3600" b="1" i="0" u="none" strike="noStrike" kern="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Handwriting" panose="03010101010101010101" pitchFamily="66" charset="0"/>
                <a:ea typeface="+mj-ea"/>
                <a:cs typeface="+mj-cs"/>
              </a:rPr>
              <a:t>KASIH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86291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98512217"/>
              </p:ext>
            </p:extLst>
          </p:nvPr>
        </p:nvGraphicFramePr>
        <p:xfrm>
          <a:off x="0" y="0"/>
          <a:ext cx="1170167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84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3031" y="218941"/>
            <a:ext cx="5422006" cy="1017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 JULIAN" panose="02000000000000000000" pitchFamily="2" charset="0"/>
              </a:rPr>
              <a:t>STRUKTUR ORGANISASI </a:t>
            </a:r>
          </a:p>
          <a:p>
            <a:pPr algn="ctr"/>
            <a:r>
              <a:rPr lang="en-US" sz="3600" b="1" dirty="0" smtClean="0">
                <a:latin typeface="AR JULIAN" panose="02000000000000000000" pitchFamily="2" charset="0"/>
              </a:rPr>
              <a:t>UPT PERPUSTAKAAN</a:t>
            </a:r>
            <a:endParaRPr lang="en-US" sz="3600" b="1" dirty="0">
              <a:latin typeface="AR JULI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127" y="1902810"/>
            <a:ext cx="8551572" cy="41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7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78041" y="178999"/>
            <a:ext cx="4636393" cy="99167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PENGELOLA</a:t>
            </a:r>
          </a:p>
          <a:p>
            <a:pPr algn="ctr"/>
            <a:r>
              <a:rPr lang="en-US" sz="2800" b="1" dirty="0" smtClean="0"/>
              <a:t> UPT PERPUSTAKAAN UBB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7616910" y="5830257"/>
            <a:ext cx="3224525" cy="6128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Dra. RUSTINAH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4997" y="5830258"/>
            <a:ext cx="3224525" cy="6128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EUIS ASRIANI, </a:t>
            </a:r>
            <a:r>
              <a:rPr lang="en-US" sz="2000" b="1" dirty="0" err="1" smtClean="0">
                <a:latin typeface="Bookman Old Style" panose="02050604050505020204" pitchFamily="18" charset="0"/>
              </a:rPr>
              <a:t>M.Si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16910" y="5108634"/>
            <a:ext cx="3224525" cy="7216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KASUBBAG TU</a:t>
            </a:r>
          </a:p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 UPT PERPUSTAKAAN 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24996" y="5108634"/>
            <a:ext cx="3224525" cy="7216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KEPALA </a:t>
            </a:r>
          </a:p>
          <a:p>
            <a:pPr algn="ctr"/>
            <a:r>
              <a:rPr lang="en-US" sz="2000" b="1" dirty="0" smtClean="0">
                <a:latin typeface="Bookman Old Style" panose="02050604050505020204" pitchFamily="18" charset="0"/>
              </a:rPr>
              <a:t>UPT PERPUSTAKAAN</a:t>
            </a:r>
            <a:endParaRPr lang="en-US" sz="2000" b="1" dirty="0">
              <a:latin typeface="Bookman Old Style" panose="02050604050505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56" y="1681268"/>
            <a:ext cx="2650604" cy="30665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328" y="1681268"/>
            <a:ext cx="2407771" cy="30665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514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type.wav"/>
          </p:stSnd>
        </p:sndAc>
      </p:transition>
    </mc:Choice>
    <mc:Fallback xmlns="">
      <p:transition spd="slow">
        <p:dissolve/>
        <p:sndAc>
          <p:stSnd>
            <p:snd r:embed="rId5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888641" y="-51515"/>
            <a:ext cx="3361387" cy="862884"/>
          </a:xfrm>
          <a:prstGeom prst="wedgeRoundRectCallout">
            <a:avLst>
              <a:gd name="adj1" fmla="val -28193"/>
              <a:gd name="adj2" fmla="val 637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 JULIAN" panose="02000000000000000000" pitchFamily="2" charset="0"/>
              </a:rPr>
              <a:t>PUSTAKAWAN</a:t>
            </a:r>
            <a:endParaRPr lang="en-US" sz="2400" b="1" dirty="0">
              <a:latin typeface="AR JULIAN" panose="02000000000000000000" pitchFamily="2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90" y="1255690"/>
            <a:ext cx="2384378" cy="3032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7" y="3734873"/>
            <a:ext cx="2293811" cy="28719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ight Arrow 8"/>
          <p:cNvSpPr/>
          <p:nvPr/>
        </p:nvSpPr>
        <p:spPr>
          <a:xfrm>
            <a:off x="5191960" y="4584878"/>
            <a:ext cx="3681584" cy="1171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ARJA KUSUMA,SIP</a:t>
            </a:r>
            <a:endParaRPr lang="en-US" sz="2400" b="1" dirty="0"/>
          </a:p>
        </p:txBody>
      </p:sp>
      <p:sp>
        <p:nvSpPr>
          <p:cNvPr id="10" name="Left Arrow 9"/>
          <p:cNvSpPr/>
          <p:nvPr/>
        </p:nvSpPr>
        <p:spPr>
          <a:xfrm>
            <a:off x="4250028" y="1970467"/>
            <a:ext cx="4108361" cy="11848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JAN FRIST P. PURBA, </a:t>
            </a:r>
            <a:r>
              <a:rPr lang="en-US" sz="2000" b="1" dirty="0" err="1" smtClean="0"/>
              <a:t>S.Sos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84423125"/>
      </p:ext>
    </p:extLst>
  </p:cSld>
  <p:clrMapOvr>
    <a:masterClrMapping/>
  </p:clrMapOvr>
  <p:transition spd="slow">
    <p:comb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5"/>
          <a:stretch/>
        </p:blipFill>
        <p:spPr>
          <a:xfrm>
            <a:off x="1191247" y="3013656"/>
            <a:ext cx="2324685" cy="30688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Oval 9"/>
          <p:cNvSpPr/>
          <p:nvPr/>
        </p:nvSpPr>
        <p:spPr>
          <a:xfrm>
            <a:off x="4668591" y="2726106"/>
            <a:ext cx="2814034" cy="14295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TIM LAYANAN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951924" y="6363742"/>
            <a:ext cx="2764695" cy="426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NIA ERAWATI, </a:t>
            </a:r>
            <a:r>
              <a:rPr lang="en-US" b="1" dirty="0" err="1" smtClean="0"/>
              <a:t>A.MaPust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9179416" y="6386301"/>
            <a:ext cx="2459866" cy="44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Bookman Old Style" panose="02050604050505020204" pitchFamily="18" charset="0"/>
              </a:rPr>
              <a:t>DARMA, </a:t>
            </a:r>
            <a:r>
              <a:rPr lang="en-US" sz="2400" b="1" dirty="0" err="1" smtClean="0">
                <a:latin typeface="Bookman Old Style" panose="02050604050505020204" pitchFamily="18" charset="0"/>
              </a:rPr>
              <a:t>A.Md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t="21817" r="16230" b="5455"/>
          <a:stretch/>
        </p:blipFill>
        <p:spPr>
          <a:xfrm>
            <a:off x="9214834" y="3219718"/>
            <a:ext cx="2389031" cy="28628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2862" y="561908"/>
            <a:ext cx="1028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74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6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1"/>
          <a:stretch/>
        </p:blipFill>
        <p:spPr>
          <a:xfrm>
            <a:off x="8796268" y="2220261"/>
            <a:ext cx="2794715" cy="35958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98" y="257181"/>
            <a:ext cx="2700000" cy="3600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ounded Rectangle 5"/>
          <p:cNvSpPr/>
          <p:nvPr/>
        </p:nvSpPr>
        <p:spPr>
          <a:xfrm>
            <a:off x="8384146" y="0"/>
            <a:ext cx="3206839" cy="10178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PENGADAAN </a:t>
            </a:r>
          </a:p>
          <a:p>
            <a:pPr algn="ctr"/>
            <a:r>
              <a:rPr lang="en-US" sz="2000" b="1" dirty="0" smtClean="0"/>
              <a:t>&amp; </a:t>
            </a:r>
          </a:p>
          <a:p>
            <a:pPr algn="ctr"/>
            <a:r>
              <a:rPr lang="en-US" sz="2000" b="1" dirty="0" smtClean="0"/>
              <a:t>PENGOLAHAN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056068" y="4146997"/>
            <a:ext cx="3000777" cy="405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smtClean="0">
                <a:latin typeface="Bookman Old Style" panose="02050604050505020204" pitchFamily="18" charset="0"/>
              </a:rPr>
              <a:t>NELI MARYATI, SIP</a:t>
            </a:r>
            <a:endParaRPr lang="en-US" sz="2100" b="1" dirty="0"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93238" y="6188257"/>
            <a:ext cx="3000777" cy="405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Bookman Old Style" panose="02050604050505020204" pitchFamily="18" charset="0"/>
              </a:rPr>
              <a:t>MERTY, </a:t>
            </a:r>
            <a:r>
              <a:rPr lang="en-US" sz="2400" b="1" dirty="0" err="1" smtClean="0">
                <a:latin typeface="Bookman Old Style" panose="02050604050505020204" pitchFamily="18" charset="0"/>
              </a:rPr>
              <a:t>A.Md</a:t>
            </a:r>
            <a:endParaRPr lang="en-US" sz="24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3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19303049"/>
              </p:ext>
            </p:extLst>
          </p:nvPr>
        </p:nvGraphicFramePr>
        <p:xfrm>
          <a:off x="1038896" y="1468191"/>
          <a:ext cx="11153104" cy="4219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100885" y="117459"/>
            <a:ext cx="9942490" cy="1210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latin typeface="Gisha" panose="020B0502040204020203" pitchFamily="34" charset="-79"/>
                <a:cs typeface="Gisha" panose="020B0502040204020203" pitchFamily="34" charset="-79"/>
              </a:rPr>
              <a:t>JAM LAYANAN PERPUSTAKAAN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05437" y="5827690"/>
            <a:ext cx="10859036" cy="9337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smtClean="0">
                <a:latin typeface="Gisha" panose="020B0502040204020203" pitchFamily="34" charset="-79"/>
                <a:cs typeface="Gisha" panose="020B0502040204020203" pitchFamily="34" charset="-79"/>
              </a:rPr>
              <a:t>SABTU, MINGGU &amp; HARI LIBUR TUTUP</a:t>
            </a:r>
            <a:endParaRPr lang="en-US" sz="4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7550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type.wav"/>
          </p:stSnd>
        </p:sndAc>
      </p:transition>
    </mc:Choice>
    <mc:Fallback xmlns="">
      <p:transition spd="slow">
        <p:fade/>
        <p:sndAc>
          <p:stSnd>
            <p:snd r:embed="rId8" name="typ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1694</TotalTime>
  <Words>784</Words>
  <Application>Microsoft Office PowerPoint</Application>
  <PresentationFormat>Widescreen</PresentationFormat>
  <Paragraphs>129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BatangChe</vt:lpstr>
      <vt:lpstr>PMingLiU-ExtB</vt:lpstr>
      <vt:lpstr>AR JULIAN</vt:lpstr>
      <vt:lpstr>Arial</vt:lpstr>
      <vt:lpstr>Bookman Old Style</vt:lpstr>
      <vt:lpstr>Calibri</vt:lpstr>
      <vt:lpstr>Century Gothic</vt:lpstr>
      <vt:lpstr>Gisha</vt:lpstr>
      <vt:lpstr>Lucida Handwriting</vt:lpstr>
      <vt:lpstr>Segoe UI Symbol</vt:lpstr>
      <vt:lpstr>Tahoma</vt:lpstr>
      <vt:lpstr>Times New Roman</vt:lpstr>
      <vt:lpstr>Tw Cen MT</vt:lpstr>
      <vt:lpstr>Wingdings 3</vt:lpstr>
      <vt:lpstr>Ion</vt:lpstr>
      <vt:lpstr>      SOSIALISASI LAYANAN PERPUSTAKAAN  UNIVERSITAS BANGKA BELITUNG  TAHUN 2018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SARANA DAN PRASARANA</vt:lpstr>
      <vt:lpstr>PowerPoint Presentation</vt:lpstr>
      <vt:lpstr>Bagaimana memanfaatkan informasi / koleksi di Perpustakaan UBB?</vt:lpstr>
      <vt:lpstr>Menemukan informasi di perpustakaan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TATA TERTIB UPT PERPUSTAKAAN BERDASARKAN PERATURAN REKTOR UNIVERSITAS BANGKA BELITUNG NOMOR 1 TAHUN 2016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SELAMAT DATANG MAHASISWA/I BARU UNIVERSITAS BANGKA BELITUNG</dc:title>
  <dc:creator>Pustakawan</dc:creator>
  <cp:lastModifiedBy>Pustakawan</cp:lastModifiedBy>
  <cp:revision>62</cp:revision>
  <dcterms:created xsi:type="dcterms:W3CDTF">2018-08-13T20:16:22Z</dcterms:created>
  <dcterms:modified xsi:type="dcterms:W3CDTF">2018-08-21T08:17:01Z</dcterms:modified>
</cp:coreProperties>
</file>